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6"/>
  </p:notesMasterIdLst>
  <p:sldIdLst>
    <p:sldId id="256" r:id="rId2"/>
    <p:sldId id="258" r:id="rId3"/>
    <p:sldId id="257" r:id="rId4"/>
    <p:sldId id="313" r:id="rId5"/>
    <p:sldId id="292" r:id="rId6"/>
    <p:sldId id="293" r:id="rId7"/>
    <p:sldId id="294" r:id="rId8"/>
    <p:sldId id="295" r:id="rId9"/>
    <p:sldId id="296" r:id="rId10"/>
    <p:sldId id="297" r:id="rId11"/>
    <p:sldId id="298" r:id="rId12"/>
    <p:sldId id="299" r:id="rId13"/>
    <p:sldId id="268" r:id="rId14"/>
    <p:sldId id="300" r:id="rId15"/>
    <p:sldId id="301" r:id="rId16"/>
    <p:sldId id="302" r:id="rId17"/>
    <p:sldId id="303" r:id="rId18"/>
    <p:sldId id="273" r:id="rId19"/>
    <p:sldId id="274" r:id="rId20"/>
    <p:sldId id="304" r:id="rId21"/>
    <p:sldId id="291" r:id="rId22"/>
    <p:sldId id="287" r:id="rId23"/>
    <p:sldId id="275" r:id="rId24"/>
    <p:sldId id="276" r:id="rId25"/>
    <p:sldId id="277" r:id="rId26"/>
    <p:sldId id="279" r:id="rId27"/>
    <p:sldId id="264" r:id="rId28"/>
    <p:sldId id="281" r:id="rId29"/>
    <p:sldId id="317" r:id="rId30"/>
    <p:sldId id="284" r:id="rId31"/>
    <p:sldId id="314" r:id="rId32"/>
    <p:sldId id="315" r:id="rId33"/>
    <p:sldId id="316" r:id="rId34"/>
    <p:sldId id="285" r:id="rId35"/>
  </p:sldIdLst>
  <p:sldSz cx="12192000" cy="6858000"/>
  <p:notesSz cx="7010400" cy="9296400"/>
  <p:embeddedFontLst>
    <p:embeddedFont>
      <p:font typeface="Avenir LT Std 45 Book" panose="020B0502020203020204" pitchFamily="34" charset="0"/>
      <p:regular r:id="rId37"/>
    </p:embeddedFont>
    <p:embeddedFont>
      <p:font typeface="Avenir Next LT Pro" panose="020B0504020202020204" pitchFamily="34" charset="0"/>
      <p:regular r:id="rId38"/>
      <p:bold r:id="rId39"/>
      <p:italic r:id="rId40"/>
      <p:boldItalic r:id="rId41"/>
    </p:embeddedFont>
    <p:embeddedFont>
      <p:font typeface="Avenir Next LT Pro Demi" panose="020B0704020202020204" pitchFamily="34" charset="0"/>
      <p:bold r:id="rId42"/>
      <p:boldItalic r:id="rId43"/>
    </p:embeddedFont>
    <p:embeddedFont>
      <p:font typeface="Calibri" panose="020F0502020204030204" pitchFamily="34" charset="0"/>
      <p:regular r:id="rId44"/>
      <p:bold r:id="rId45"/>
      <p:italic r:id="rId46"/>
      <p:boldItalic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3" roundtripDataSignature="AMtx7mhZT3nVz/MiVCE4niKMEJhbGTKyD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21" autoAdjust="0"/>
    <p:restoredTop sz="94660"/>
  </p:normalViewPr>
  <p:slideViewPr>
    <p:cSldViewPr snapToGrid="0">
      <p:cViewPr varScale="1">
        <p:scale>
          <a:sx n="115" d="100"/>
          <a:sy n="115" d="100"/>
        </p:scale>
        <p:origin x="2424"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56"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font" Target="fonts/font5.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6434"/>
          </a:xfrm>
          <a:prstGeom prst="rect">
            <a:avLst/>
          </a:prstGeom>
          <a:noFill/>
          <a:ln>
            <a:noFill/>
          </a:ln>
        </p:spPr>
        <p:txBody>
          <a:bodyPr spcFirstLastPara="1" wrap="square" lIns="93150" tIns="46550" rIns="93150" bIns="4655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0"/>
            <a:ext cx="3037840" cy="466434"/>
          </a:xfrm>
          <a:prstGeom prst="rect">
            <a:avLst/>
          </a:prstGeom>
          <a:noFill/>
          <a:ln>
            <a:noFill/>
          </a:ln>
        </p:spPr>
        <p:txBody>
          <a:bodyPr spcFirstLastPara="1" wrap="square" lIns="93150" tIns="46550" rIns="93150" bIns="4655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73892"/>
            <a:ext cx="5608320" cy="3660458"/>
          </a:xfrm>
          <a:prstGeom prst="rect">
            <a:avLst/>
          </a:prstGeom>
          <a:noFill/>
          <a:ln>
            <a:noFill/>
          </a:ln>
        </p:spPr>
        <p:txBody>
          <a:bodyPr spcFirstLastPara="1" wrap="square" lIns="93150" tIns="46550" rIns="93150" bIns="4655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6433"/>
          </a:xfrm>
          <a:prstGeom prst="rect">
            <a:avLst/>
          </a:prstGeom>
          <a:noFill/>
          <a:ln>
            <a:noFill/>
          </a:ln>
        </p:spPr>
        <p:txBody>
          <a:bodyPr spcFirstLastPara="1" wrap="square" lIns="93150" tIns="46550" rIns="93150" bIns="4655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967"/>
            <a:ext cx="3037840" cy="466433"/>
          </a:xfrm>
          <a:prstGeom prst="rect">
            <a:avLst/>
          </a:prstGeom>
          <a:noFill/>
          <a:ln>
            <a:noFill/>
          </a:ln>
        </p:spPr>
        <p:txBody>
          <a:bodyPr spcFirstLastPara="1" wrap="square" lIns="93150" tIns="46550" rIns="93150" bIns="4655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1:notes"/>
          <p:cNvSpPr txBox="1">
            <a:spLocks noGrp="1"/>
          </p:cNvSpPr>
          <p:nvPr>
            <p:ph type="body" idx="1"/>
          </p:nvPr>
        </p:nvSpPr>
        <p:spPr>
          <a:xfrm>
            <a:off x="701040" y="4473892"/>
            <a:ext cx="5608320" cy="3660458"/>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endParaRPr/>
          </a:p>
        </p:txBody>
      </p:sp>
      <p:sp>
        <p:nvSpPr>
          <p:cNvPr id="104" name="Google Shape;104;p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3:notes"/>
          <p:cNvSpPr txBox="1">
            <a:spLocks noGrp="1"/>
          </p:cNvSpPr>
          <p:nvPr>
            <p:ph type="body" idx="1"/>
          </p:nvPr>
        </p:nvSpPr>
        <p:spPr>
          <a:xfrm>
            <a:off x="701040" y="4473892"/>
            <a:ext cx="5608320" cy="3660458"/>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endParaRPr/>
          </a:p>
        </p:txBody>
      </p:sp>
      <p:sp>
        <p:nvSpPr>
          <p:cNvPr id="211" name="Google Shape;211;p1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14:notes"/>
          <p:cNvSpPr txBox="1">
            <a:spLocks noGrp="1"/>
          </p:cNvSpPr>
          <p:nvPr>
            <p:ph type="body" idx="1"/>
          </p:nvPr>
        </p:nvSpPr>
        <p:spPr>
          <a:xfrm>
            <a:off x="701040" y="4473892"/>
            <a:ext cx="5608320" cy="3660458"/>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endParaRPr/>
          </a:p>
        </p:txBody>
      </p:sp>
      <p:sp>
        <p:nvSpPr>
          <p:cNvPr id="218" name="Google Shape;218;p1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5:notes"/>
          <p:cNvSpPr txBox="1">
            <a:spLocks noGrp="1"/>
          </p:cNvSpPr>
          <p:nvPr>
            <p:ph type="body" idx="1"/>
          </p:nvPr>
        </p:nvSpPr>
        <p:spPr>
          <a:xfrm>
            <a:off x="701040" y="4473892"/>
            <a:ext cx="5608320" cy="3660458"/>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endParaRPr/>
          </a:p>
        </p:txBody>
      </p:sp>
      <p:sp>
        <p:nvSpPr>
          <p:cNvPr id="225" name="Google Shape;225;p1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6:notes"/>
          <p:cNvSpPr txBox="1">
            <a:spLocks noGrp="1"/>
          </p:cNvSpPr>
          <p:nvPr>
            <p:ph type="body" idx="1"/>
          </p:nvPr>
        </p:nvSpPr>
        <p:spPr>
          <a:xfrm>
            <a:off x="701040" y="4473892"/>
            <a:ext cx="5608320" cy="3660458"/>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endParaRPr/>
          </a:p>
        </p:txBody>
      </p:sp>
      <p:sp>
        <p:nvSpPr>
          <p:cNvPr id="232" name="Google Shape;232;p1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7:notes"/>
          <p:cNvSpPr txBox="1">
            <a:spLocks noGrp="1"/>
          </p:cNvSpPr>
          <p:nvPr>
            <p:ph type="body" idx="1"/>
          </p:nvPr>
        </p:nvSpPr>
        <p:spPr>
          <a:xfrm>
            <a:off x="701040" y="4473892"/>
            <a:ext cx="5608320" cy="3660458"/>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endParaRPr/>
          </a:p>
        </p:txBody>
      </p:sp>
      <p:sp>
        <p:nvSpPr>
          <p:cNvPr id="242" name="Google Shape;242;p1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49:notes"/>
          <p:cNvSpPr txBox="1">
            <a:spLocks noGrp="1"/>
          </p:cNvSpPr>
          <p:nvPr>
            <p:ph type="body" idx="1"/>
          </p:nvPr>
        </p:nvSpPr>
        <p:spPr>
          <a:xfrm>
            <a:off x="701040" y="4473892"/>
            <a:ext cx="5608320" cy="3660458"/>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endParaRPr/>
          </a:p>
        </p:txBody>
      </p:sp>
      <p:sp>
        <p:nvSpPr>
          <p:cNvPr id="253" name="Google Shape;253;p4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9:notes"/>
          <p:cNvSpPr txBox="1">
            <a:spLocks noGrp="1"/>
          </p:cNvSpPr>
          <p:nvPr>
            <p:ph type="body" idx="1"/>
          </p:nvPr>
        </p:nvSpPr>
        <p:spPr>
          <a:xfrm>
            <a:off x="701040" y="4473892"/>
            <a:ext cx="5608320" cy="3660458"/>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endParaRPr/>
          </a:p>
        </p:txBody>
      </p:sp>
      <p:sp>
        <p:nvSpPr>
          <p:cNvPr id="261" name="Google Shape;261;p1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20:notes"/>
          <p:cNvSpPr txBox="1">
            <a:spLocks noGrp="1"/>
          </p:cNvSpPr>
          <p:nvPr>
            <p:ph type="body" idx="1"/>
          </p:nvPr>
        </p:nvSpPr>
        <p:spPr>
          <a:xfrm>
            <a:off x="701040" y="4473892"/>
            <a:ext cx="5608320" cy="3660458"/>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endParaRPr/>
          </a:p>
        </p:txBody>
      </p:sp>
      <p:sp>
        <p:nvSpPr>
          <p:cNvPr id="268" name="Google Shape;268;p2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21:notes"/>
          <p:cNvSpPr txBox="1">
            <a:spLocks noGrp="1"/>
          </p:cNvSpPr>
          <p:nvPr>
            <p:ph type="body" idx="1"/>
          </p:nvPr>
        </p:nvSpPr>
        <p:spPr>
          <a:xfrm>
            <a:off x="701040" y="4473892"/>
            <a:ext cx="5608320" cy="3660458"/>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endParaRPr/>
          </a:p>
        </p:txBody>
      </p:sp>
      <p:sp>
        <p:nvSpPr>
          <p:cNvPr id="275" name="Google Shape;275;p2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22:notes"/>
          <p:cNvSpPr txBox="1">
            <a:spLocks noGrp="1"/>
          </p:cNvSpPr>
          <p:nvPr>
            <p:ph type="body" idx="1"/>
          </p:nvPr>
        </p:nvSpPr>
        <p:spPr>
          <a:xfrm>
            <a:off x="701040" y="4473892"/>
            <a:ext cx="5608320" cy="3660458"/>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endParaRPr/>
          </a:p>
        </p:txBody>
      </p:sp>
      <p:sp>
        <p:nvSpPr>
          <p:cNvPr id="287" name="Google Shape;287;p2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txBox="1">
            <a:spLocks noGrp="1"/>
          </p:cNvSpPr>
          <p:nvPr>
            <p:ph type="body" idx="1"/>
          </p:nvPr>
        </p:nvSpPr>
        <p:spPr>
          <a:xfrm>
            <a:off x="701040" y="4473892"/>
            <a:ext cx="5608320" cy="3660458"/>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endParaRPr/>
          </a:p>
        </p:txBody>
      </p:sp>
      <p:sp>
        <p:nvSpPr>
          <p:cNvPr id="123" name="Google Shape;123;p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117d50584cc_1_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g117d50584cc_1_0:notes"/>
          <p:cNvSpPr txBox="1">
            <a:spLocks noGrp="1"/>
          </p:cNvSpPr>
          <p:nvPr>
            <p:ph type="body" idx="1"/>
          </p:nvPr>
        </p:nvSpPr>
        <p:spPr>
          <a:xfrm>
            <a:off x="701040" y="4473893"/>
            <a:ext cx="5608320" cy="3660610"/>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endParaRPr/>
          </a:p>
        </p:txBody>
      </p:sp>
      <p:sp>
        <p:nvSpPr>
          <p:cNvPr id="258" name="Google Shape;258;g117d50584cc_1_0:notes"/>
          <p:cNvSpPr txBox="1">
            <a:spLocks noGrp="1"/>
          </p:cNvSpPr>
          <p:nvPr>
            <p:ph type="sldNum" idx="12"/>
          </p:nvPr>
        </p:nvSpPr>
        <p:spPr>
          <a:xfrm>
            <a:off x="3970938" y="8829967"/>
            <a:ext cx="3037840" cy="466345"/>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117d50584cc_0_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 name="Google Shape;271;g117d50584cc_0_1:notes"/>
          <p:cNvSpPr txBox="1">
            <a:spLocks noGrp="1"/>
          </p:cNvSpPr>
          <p:nvPr>
            <p:ph type="body" idx="1"/>
          </p:nvPr>
        </p:nvSpPr>
        <p:spPr>
          <a:xfrm>
            <a:off x="701040" y="4473893"/>
            <a:ext cx="5608320" cy="3660610"/>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endParaRPr/>
          </a:p>
        </p:txBody>
      </p:sp>
      <p:sp>
        <p:nvSpPr>
          <p:cNvPr id="272" name="Google Shape;272;g117d50584cc_0_1:notes"/>
          <p:cNvSpPr txBox="1">
            <a:spLocks noGrp="1"/>
          </p:cNvSpPr>
          <p:nvPr>
            <p:ph type="sldNum" idx="12"/>
          </p:nvPr>
        </p:nvSpPr>
        <p:spPr>
          <a:xfrm>
            <a:off x="3970938" y="8829967"/>
            <a:ext cx="3037840" cy="466345"/>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56:notes"/>
          <p:cNvSpPr txBox="1">
            <a:spLocks noGrp="1"/>
          </p:cNvSpPr>
          <p:nvPr>
            <p:ph type="body" idx="1"/>
          </p:nvPr>
        </p:nvSpPr>
        <p:spPr>
          <a:xfrm>
            <a:off x="701040" y="4473892"/>
            <a:ext cx="5608320" cy="3660458"/>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endParaRPr/>
          </a:p>
        </p:txBody>
      </p:sp>
      <p:sp>
        <p:nvSpPr>
          <p:cNvPr id="281" name="Google Shape;281;p5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57:notes"/>
          <p:cNvSpPr txBox="1">
            <a:spLocks noGrp="1"/>
          </p:cNvSpPr>
          <p:nvPr>
            <p:ph type="body" idx="1"/>
          </p:nvPr>
        </p:nvSpPr>
        <p:spPr>
          <a:xfrm>
            <a:off x="701040" y="4473892"/>
            <a:ext cx="5608320" cy="3660458"/>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endParaRPr/>
          </a:p>
        </p:txBody>
      </p:sp>
      <p:sp>
        <p:nvSpPr>
          <p:cNvPr id="296" name="Google Shape;296;p5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2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8" name="Google Shape;318;p28:notes"/>
          <p:cNvSpPr txBox="1">
            <a:spLocks noGrp="1"/>
          </p:cNvSpPr>
          <p:nvPr>
            <p:ph type="body" idx="1"/>
          </p:nvPr>
        </p:nvSpPr>
        <p:spPr>
          <a:xfrm>
            <a:off x="701040" y="4473892"/>
            <a:ext cx="5608320" cy="3660458"/>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endParaRPr/>
          </a:p>
        </p:txBody>
      </p:sp>
      <p:sp>
        <p:nvSpPr>
          <p:cNvPr id="319" name="Google Shape;319;p28:notes"/>
          <p:cNvSpPr txBox="1">
            <a:spLocks noGrp="1"/>
          </p:cNvSpPr>
          <p:nvPr>
            <p:ph type="sldNum" idx="12"/>
          </p:nvPr>
        </p:nvSpPr>
        <p:spPr>
          <a:xfrm>
            <a:off x="3970938" y="8829967"/>
            <a:ext cx="3037840" cy="466433"/>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117d50584cc_4_2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g117d50584cc_4_20:notes"/>
          <p:cNvSpPr txBox="1">
            <a:spLocks noGrp="1"/>
          </p:cNvSpPr>
          <p:nvPr>
            <p:ph type="body" idx="1"/>
          </p:nvPr>
        </p:nvSpPr>
        <p:spPr>
          <a:xfrm>
            <a:off x="701040" y="4473893"/>
            <a:ext cx="5608320" cy="3660610"/>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endParaRPr/>
          </a:p>
        </p:txBody>
      </p:sp>
      <p:sp>
        <p:nvSpPr>
          <p:cNvPr id="174" name="Google Shape;174;g117d50584cc_4_20:notes"/>
          <p:cNvSpPr txBox="1">
            <a:spLocks noGrp="1"/>
          </p:cNvSpPr>
          <p:nvPr>
            <p:ph type="sldNum" idx="12"/>
          </p:nvPr>
        </p:nvSpPr>
        <p:spPr>
          <a:xfrm>
            <a:off x="3970938" y="8829967"/>
            <a:ext cx="3037840" cy="466345"/>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31:notes"/>
          <p:cNvSpPr txBox="1">
            <a:spLocks noGrp="1"/>
          </p:cNvSpPr>
          <p:nvPr>
            <p:ph type="body" idx="1"/>
          </p:nvPr>
        </p:nvSpPr>
        <p:spPr>
          <a:xfrm>
            <a:off x="701040" y="4473892"/>
            <a:ext cx="5608320" cy="3660458"/>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endParaRPr/>
          </a:p>
        </p:txBody>
      </p:sp>
      <p:sp>
        <p:nvSpPr>
          <p:cNvPr id="357" name="Google Shape;357;p3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17d50584cc_0_18:notes"/>
          <p:cNvSpPr txBox="1">
            <a:spLocks noGrp="1"/>
          </p:cNvSpPr>
          <p:nvPr>
            <p:ph type="body" idx="1"/>
          </p:nvPr>
        </p:nvSpPr>
        <p:spPr>
          <a:xfrm>
            <a:off x="701040" y="4473893"/>
            <a:ext cx="5608320" cy="3660610"/>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endParaRPr/>
          </a:p>
        </p:txBody>
      </p:sp>
      <p:sp>
        <p:nvSpPr>
          <p:cNvPr id="364" name="Google Shape;364;g117d50584cc_0_1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117d50584cc_4_1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2" name="Google Shape;382;g117d50584cc_4_14:notes"/>
          <p:cNvSpPr txBox="1">
            <a:spLocks noGrp="1"/>
          </p:cNvSpPr>
          <p:nvPr>
            <p:ph type="body" idx="1"/>
          </p:nvPr>
        </p:nvSpPr>
        <p:spPr>
          <a:xfrm>
            <a:off x="701040" y="4473893"/>
            <a:ext cx="5608320" cy="3660610"/>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endParaRPr/>
          </a:p>
        </p:txBody>
      </p:sp>
      <p:sp>
        <p:nvSpPr>
          <p:cNvPr id="383" name="Google Shape;383;g117d50584cc_4_14:notes"/>
          <p:cNvSpPr txBox="1">
            <a:spLocks noGrp="1"/>
          </p:cNvSpPr>
          <p:nvPr>
            <p:ph type="sldNum" idx="12"/>
          </p:nvPr>
        </p:nvSpPr>
        <p:spPr>
          <a:xfrm>
            <a:off x="3970938" y="8829967"/>
            <a:ext cx="3037840" cy="466345"/>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34:notes"/>
          <p:cNvSpPr txBox="1">
            <a:spLocks noGrp="1"/>
          </p:cNvSpPr>
          <p:nvPr>
            <p:ph type="body" idx="1"/>
          </p:nvPr>
        </p:nvSpPr>
        <p:spPr>
          <a:xfrm>
            <a:off x="701040" y="4473892"/>
            <a:ext cx="5608320" cy="3660458"/>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endParaRPr/>
          </a:p>
        </p:txBody>
      </p:sp>
      <p:sp>
        <p:nvSpPr>
          <p:cNvPr id="390" name="Google Shape;390;p3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4:notes"/>
          <p:cNvSpPr txBox="1">
            <a:spLocks noGrp="1"/>
          </p:cNvSpPr>
          <p:nvPr>
            <p:ph type="body" idx="1"/>
          </p:nvPr>
        </p:nvSpPr>
        <p:spPr>
          <a:xfrm>
            <a:off x="701040" y="4473892"/>
            <a:ext cx="5608320" cy="3660458"/>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endParaRPr/>
          </a:p>
        </p:txBody>
      </p:sp>
      <p:sp>
        <p:nvSpPr>
          <p:cNvPr id="116" name="Google Shape;116;p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7:notes"/>
          <p:cNvSpPr txBox="1">
            <a:spLocks noGrp="1"/>
          </p:cNvSpPr>
          <p:nvPr>
            <p:ph type="body" idx="1"/>
          </p:nvPr>
        </p:nvSpPr>
        <p:spPr>
          <a:xfrm>
            <a:off x="701040" y="4473892"/>
            <a:ext cx="5608320" cy="3660458"/>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endParaRPr/>
          </a:p>
        </p:txBody>
      </p:sp>
      <p:sp>
        <p:nvSpPr>
          <p:cNvPr id="153" name="Google Shape;153;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8:notes"/>
          <p:cNvSpPr txBox="1">
            <a:spLocks noGrp="1"/>
          </p:cNvSpPr>
          <p:nvPr>
            <p:ph type="body" idx="1"/>
          </p:nvPr>
        </p:nvSpPr>
        <p:spPr>
          <a:xfrm>
            <a:off x="701040" y="4473892"/>
            <a:ext cx="5608320" cy="3660458"/>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endParaRPr/>
          </a:p>
        </p:txBody>
      </p:sp>
      <p:sp>
        <p:nvSpPr>
          <p:cNvPr id="166" name="Google Shape;166;p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8:notes"/>
          <p:cNvSpPr txBox="1">
            <a:spLocks noGrp="1"/>
          </p:cNvSpPr>
          <p:nvPr>
            <p:ph type="body" idx="1"/>
          </p:nvPr>
        </p:nvSpPr>
        <p:spPr>
          <a:xfrm>
            <a:off x="701040" y="4473892"/>
            <a:ext cx="5608320" cy="3660458"/>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endParaRPr/>
          </a:p>
        </p:txBody>
      </p:sp>
      <p:sp>
        <p:nvSpPr>
          <p:cNvPr id="177" name="Google Shape;177;p1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50:notes"/>
          <p:cNvSpPr txBox="1">
            <a:spLocks noGrp="1"/>
          </p:cNvSpPr>
          <p:nvPr>
            <p:ph type="body" idx="1"/>
          </p:nvPr>
        </p:nvSpPr>
        <p:spPr>
          <a:xfrm>
            <a:off x="701040" y="4473892"/>
            <a:ext cx="5608320" cy="3660458"/>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endParaRPr/>
          </a:p>
        </p:txBody>
      </p:sp>
      <p:sp>
        <p:nvSpPr>
          <p:cNvPr id="182" name="Google Shape;182;p5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51:notes"/>
          <p:cNvSpPr txBox="1">
            <a:spLocks noGrp="1"/>
          </p:cNvSpPr>
          <p:nvPr>
            <p:ph type="body" idx="1"/>
          </p:nvPr>
        </p:nvSpPr>
        <p:spPr>
          <a:xfrm>
            <a:off x="701040" y="4473892"/>
            <a:ext cx="5608320" cy="3660458"/>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endParaRPr/>
          </a:p>
        </p:txBody>
      </p:sp>
      <p:sp>
        <p:nvSpPr>
          <p:cNvPr id="192" name="Google Shape;192;p5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12:notes"/>
          <p:cNvSpPr txBox="1">
            <a:spLocks noGrp="1"/>
          </p:cNvSpPr>
          <p:nvPr>
            <p:ph type="body" idx="1"/>
          </p:nvPr>
        </p:nvSpPr>
        <p:spPr>
          <a:xfrm>
            <a:off x="701040" y="4473892"/>
            <a:ext cx="5608320" cy="3660458"/>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endParaRPr/>
          </a:p>
        </p:txBody>
      </p:sp>
      <p:sp>
        <p:nvSpPr>
          <p:cNvPr id="204" name="Google Shape;204;p1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36"/>
          <p:cNvSpPr/>
          <p:nvPr/>
        </p:nvSpPr>
        <p:spPr>
          <a:xfrm>
            <a:off x="558209" y="0"/>
            <a:ext cx="11167447" cy="2018806"/>
          </a:xfrm>
          <a:prstGeom prst="rect">
            <a:avLst/>
          </a:prstGeom>
          <a:solidFill>
            <a:schemeClr val="lt1"/>
          </a:solidFill>
          <a:ln w="9525" cap="flat" cmpd="sng">
            <a:solidFill>
              <a:srgbClr val="E8E8E8"/>
            </a:solidFill>
            <a:prstDash val="solid"/>
            <a:miter lim="800000"/>
            <a:headEnd type="none" w="sm" len="sm"/>
            <a:tailEnd type="none" w="sm" len="sm"/>
          </a:ln>
          <a:effectLst>
            <a:outerShdw blurRad="50800" dist="38100" dir="2700000" algn="tl" rotWithShape="0">
              <a:srgbClr val="D8D8D8">
                <a:alpha val="2352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FFFFFF"/>
              </a:solidFill>
              <a:latin typeface="Calibri"/>
              <a:ea typeface="Calibri"/>
              <a:cs typeface="Calibri"/>
              <a:sym typeface="Calibri"/>
            </a:endParaRPr>
          </a:p>
        </p:txBody>
      </p:sp>
      <p:sp>
        <p:nvSpPr>
          <p:cNvPr id="17" name="Google Shape;17;p36"/>
          <p:cNvSpPr/>
          <p:nvPr/>
        </p:nvSpPr>
        <p:spPr>
          <a:xfrm>
            <a:off x="566928" y="0"/>
            <a:ext cx="11155680" cy="201168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FFFFFF"/>
              </a:solidFill>
              <a:latin typeface="Calibri"/>
              <a:ea typeface="Calibri"/>
              <a:cs typeface="Calibri"/>
              <a:sym typeface="Calibri"/>
            </a:endParaRPr>
          </a:p>
        </p:txBody>
      </p:sp>
      <p:sp>
        <p:nvSpPr>
          <p:cNvPr id="19" name="Google Shape;19;p36"/>
          <p:cNvSpPr txBox="1">
            <a:spLocks noGrp="1"/>
          </p:cNvSpPr>
          <p:nvPr>
            <p:ph type="title"/>
          </p:nvPr>
        </p:nvSpPr>
        <p:spPr>
          <a:xfrm>
            <a:off x="1115568" y="548640"/>
            <a:ext cx="10168128" cy="117957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000"/>
              <a:buFont typeface="Avenir"/>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36"/>
          <p:cNvSpPr txBox="1">
            <a:spLocks noGrp="1"/>
          </p:cNvSpPr>
          <p:nvPr>
            <p:ph type="body" idx="1"/>
          </p:nvPr>
        </p:nvSpPr>
        <p:spPr>
          <a:xfrm>
            <a:off x="1115568" y="2478024"/>
            <a:ext cx="10168128" cy="3694176"/>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1000"/>
              </a:spcBef>
              <a:spcAft>
                <a:spcPts val="0"/>
              </a:spcAft>
              <a:buClr>
                <a:schemeClr val="dk1"/>
              </a:buClr>
              <a:buSzPts val="1800"/>
              <a:buChar char="•"/>
              <a:defRPr/>
            </a:lvl1pPr>
            <a:lvl2pPr marL="914400" lvl="1" indent="-342900" algn="l">
              <a:lnSpc>
                <a:spcPct val="110000"/>
              </a:lnSpc>
              <a:spcBef>
                <a:spcPts val="500"/>
              </a:spcBef>
              <a:spcAft>
                <a:spcPts val="0"/>
              </a:spcAft>
              <a:buClr>
                <a:schemeClr val="dk1"/>
              </a:buClr>
              <a:buSzPts val="1800"/>
              <a:buChar char="•"/>
              <a:defRPr/>
            </a:lvl2pPr>
            <a:lvl3pPr marL="1371600" lvl="2" indent="-342900" algn="l">
              <a:lnSpc>
                <a:spcPct val="110000"/>
              </a:lnSpc>
              <a:spcBef>
                <a:spcPts val="500"/>
              </a:spcBef>
              <a:spcAft>
                <a:spcPts val="0"/>
              </a:spcAft>
              <a:buClr>
                <a:schemeClr val="dk1"/>
              </a:buClr>
              <a:buSzPts val="1800"/>
              <a:buChar char="•"/>
              <a:defRPr/>
            </a:lvl3pPr>
            <a:lvl4pPr marL="1828800" lvl="3" indent="-342900" algn="l">
              <a:lnSpc>
                <a:spcPct val="110000"/>
              </a:lnSpc>
              <a:spcBef>
                <a:spcPts val="500"/>
              </a:spcBef>
              <a:spcAft>
                <a:spcPts val="0"/>
              </a:spcAft>
              <a:buClr>
                <a:schemeClr val="dk1"/>
              </a:buClr>
              <a:buSzPts val="1800"/>
              <a:buChar char="•"/>
              <a:defRPr/>
            </a:lvl4pPr>
            <a:lvl5pPr marL="2286000" lvl="4" indent="-342900" algn="l">
              <a:lnSpc>
                <a:spcPct val="11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 name="Google Shape;21;p36"/>
          <p:cNvSpPr txBox="1">
            <a:spLocks noGrp="1"/>
          </p:cNvSpPr>
          <p:nvPr>
            <p:ph type="dt" idx="10"/>
          </p:nvPr>
        </p:nvSpPr>
        <p:spPr>
          <a:xfrm>
            <a:off x="1115568"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6"/>
          <p:cNvSpPr txBox="1">
            <a:spLocks noGrp="1"/>
          </p:cNvSpPr>
          <p:nvPr>
            <p:ph type="sldNum" idx="12"/>
          </p:nvPr>
        </p:nvSpPr>
        <p:spPr>
          <a:xfrm>
            <a:off x="8540496"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venir"/>
                <a:ea typeface="Avenir"/>
                <a:cs typeface="Avenir"/>
                <a:sym typeface="Avenir"/>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venir"/>
                <a:ea typeface="Avenir"/>
                <a:cs typeface="Avenir"/>
                <a:sym typeface="Avenir"/>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venir"/>
                <a:ea typeface="Avenir"/>
                <a:cs typeface="Avenir"/>
                <a:sym typeface="Avenir"/>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venir"/>
                <a:ea typeface="Avenir"/>
                <a:cs typeface="Avenir"/>
                <a:sym typeface="Avenir"/>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venir"/>
                <a:ea typeface="Avenir"/>
                <a:cs typeface="Avenir"/>
                <a:sym typeface="Avenir"/>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venir"/>
                <a:ea typeface="Avenir"/>
                <a:cs typeface="Avenir"/>
                <a:sym typeface="Avenir"/>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venir"/>
                <a:ea typeface="Avenir"/>
                <a:cs typeface="Avenir"/>
                <a:sym typeface="Avenir"/>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venir"/>
                <a:ea typeface="Avenir"/>
                <a:cs typeface="Avenir"/>
                <a:sym typeface="Avenir"/>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US"/>
              <a:t>‹#›</a:t>
            </a:fld>
            <a:endParaRPr/>
          </a:p>
        </p:txBody>
      </p:sp>
      <p:sp>
        <p:nvSpPr>
          <p:cNvPr id="2" name="Google Shape;30;p37">
            <a:extLst>
              <a:ext uri="{FF2B5EF4-FFF2-40B4-BE49-F238E27FC236}">
                <a16:creationId xmlns:a16="http://schemas.microsoft.com/office/drawing/2014/main" id="{F96E5CB3-CD83-5771-28D6-F368BE940938}"/>
              </a:ext>
            </a:extLst>
          </p:cNvPr>
          <p:cNvSpPr/>
          <p:nvPr userDrawn="1"/>
        </p:nvSpPr>
        <p:spPr>
          <a:xfrm rot="5400000">
            <a:off x="857544" y="346791"/>
            <a:ext cx="146304" cy="70408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90"/>
        <p:cNvGrpSpPr/>
        <p:nvPr/>
      </p:nvGrpSpPr>
      <p:grpSpPr>
        <a:xfrm>
          <a:off x="0" y="0"/>
          <a:ext cx="0" cy="0"/>
          <a:chOff x="0" y="0"/>
          <a:chExt cx="0" cy="0"/>
        </a:xfrm>
      </p:grpSpPr>
      <p:sp>
        <p:nvSpPr>
          <p:cNvPr id="91" name="Google Shape;91;p4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4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1000"/>
              </a:spcBef>
              <a:spcAft>
                <a:spcPts val="0"/>
              </a:spcAft>
              <a:buClr>
                <a:schemeClr val="dk1"/>
              </a:buClr>
              <a:buSzPts val="1800"/>
              <a:buChar char="•"/>
              <a:defRPr/>
            </a:lvl1pPr>
            <a:lvl2pPr marL="914400" lvl="1" indent="-342900" algn="l">
              <a:lnSpc>
                <a:spcPct val="110000"/>
              </a:lnSpc>
              <a:spcBef>
                <a:spcPts val="500"/>
              </a:spcBef>
              <a:spcAft>
                <a:spcPts val="0"/>
              </a:spcAft>
              <a:buClr>
                <a:schemeClr val="dk1"/>
              </a:buClr>
              <a:buSzPts val="1800"/>
              <a:buChar char="•"/>
              <a:defRPr/>
            </a:lvl2pPr>
            <a:lvl3pPr marL="1371600" lvl="2" indent="-342900" algn="l">
              <a:lnSpc>
                <a:spcPct val="110000"/>
              </a:lnSpc>
              <a:spcBef>
                <a:spcPts val="500"/>
              </a:spcBef>
              <a:spcAft>
                <a:spcPts val="0"/>
              </a:spcAft>
              <a:buClr>
                <a:schemeClr val="dk1"/>
              </a:buClr>
              <a:buSzPts val="1800"/>
              <a:buChar char="•"/>
              <a:defRPr/>
            </a:lvl3pPr>
            <a:lvl4pPr marL="1828800" lvl="3" indent="-342900" algn="l">
              <a:lnSpc>
                <a:spcPct val="110000"/>
              </a:lnSpc>
              <a:spcBef>
                <a:spcPts val="500"/>
              </a:spcBef>
              <a:spcAft>
                <a:spcPts val="0"/>
              </a:spcAft>
              <a:buClr>
                <a:schemeClr val="dk1"/>
              </a:buClr>
              <a:buSzPts val="1800"/>
              <a:buChar char="•"/>
              <a:defRPr/>
            </a:lvl4pPr>
            <a:lvl5pPr marL="2286000" lvl="4" indent="-342900" algn="l">
              <a:lnSpc>
                <a:spcPct val="11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 name="Google Shape;93;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venir"/>
                <a:ea typeface="Avenir"/>
                <a:cs typeface="Avenir"/>
                <a:sym typeface="Avenir"/>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venir"/>
                <a:ea typeface="Avenir"/>
                <a:cs typeface="Avenir"/>
                <a:sym typeface="Avenir"/>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venir"/>
                <a:ea typeface="Avenir"/>
                <a:cs typeface="Avenir"/>
                <a:sym typeface="Avenir"/>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venir"/>
                <a:ea typeface="Avenir"/>
                <a:cs typeface="Avenir"/>
                <a:sym typeface="Avenir"/>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venir"/>
                <a:ea typeface="Avenir"/>
                <a:cs typeface="Avenir"/>
                <a:sym typeface="Avenir"/>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venir"/>
                <a:ea typeface="Avenir"/>
                <a:cs typeface="Avenir"/>
                <a:sym typeface="Avenir"/>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venir"/>
                <a:ea typeface="Avenir"/>
                <a:cs typeface="Avenir"/>
                <a:sym typeface="Avenir"/>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venir"/>
                <a:ea typeface="Avenir"/>
                <a:cs typeface="Avenir"/>
                <a:sym typeface="Avenir"/>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6"/>
        <p:cNvGrpSpPr/>
        <p:nvPr/>
      </p:nvGrpSpPr>
      <p:grpSpPr>
        <a:xfrm>
          <a:off x="0" y="0"/>
          <a:ext cx="0" cy="0"/>
          <a:chOff x="0" y="0"/>
          <a:chExt cx="0" cy="0"/>
        </a:xfrm>
      </p:grpSpPr>
      <p:sp>
        <p:nvSpPr>
          <p:cNvPr id="97" name="Google Shape;97;p4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4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1000"/>
              </a:spcBef>
              <a:spcAft>
                <a:spcPts val="0"/>
              </a:spcAft>
              <a:buClr>
                <a:schemeClr val="dk1"/>
              </a:buClr>
              <a:buSzPts val="1800"/>
              <a:buChar char="•"/>
              <a:defRPr/>
            </a:lvl1pPr>
            <a:lvl2pPr marL="914400" lvl="1" indent="-342900" algn="l">
              <a:lnSpc>
                <a:spcPct val="110000"/>
              </a:lnSpc>
              <a:spcBef>
                <a:spcPts val="500"/>
              </a:spcBef>
              <a:spcAft>
                <a:spcPts val="0"/>
              </a:spcAft>
              <a:buClr>
                <a:schemeClr val="dk1"/>
              </a:buClr>
              <a:buSzPts val="1800"/>
              <a:buChar char="•"/>
              <a:defRPr/>
            </a:lvl2pPr>
            <a:lvl3pPr marL="1371600" lvl="2" indent="-342900" algn="l">
              <a:lnSpc>
                <a:spcPct val="110000"/>
              </a:lnSpc>
              <a:spcBef>
                <a:spcPts val="500"/>
              </a:spcBef>
              <a:spcAft>
                <a:spcPts val="0"/>
              </a:spcAft>
              <a:buClr>
                <a:schemeClr val="dk1"/>
              </a:buClr>
              <a:buSzPts val="1800"/>
              <a:buChar char="•"/>
              <a:defRPr/>
            </a:lvl3pPr>
            <a:lvl4pPr marL="1828800" lvl="3" indent="-342900" algn="l">
              <a:lnSpc>
                <a:spcPct val="110000"/>
              </a:lnSpc>
              <a:spcBef>
                <a:spcPts val="500"/>
              </a:spcBef>
              <a:spcAft>
                <a:spcPts val="0"/>
              </a:spcAft>
              <a:buClr>
                <a:schemeClr val="dk1"/>
              </a:buClr>
              <a:buSzPts val="1800"/>
              <a:buChar char="•"/>
              <a:defRPr/>
            </a:lvl4pPr>
            <a:lvl5pPr marL="2286000" lvl="4" indent="-342900" algn="l">
              <a:lnSpc>
                <a:spcPct val="11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 name="Google Shape;99;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venir"/>
                <a:ea typeface="Avenir"/>
                <a:cs typeface="Avenir"/>
                <a:sym typeface="Avenir"/>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venir"/>
                <a:ea typeface="Avenir"/>
                <a:cs typeface="Avenir"/>
                <a:sym typeface="Avenir"/>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venir"/>
                <a:ea typeface="Avenir"/>
                <a:cs typeface="Avenir"/>
                <a:sym typeface="Avenir"/>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venir"/>
                <a:ea typeface="Avenir"/>
                <a:cs typeface="Avenir"/>
                <a:sym typeface="Avenir"/>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venir"/>
                <a:ea typeface="Avenir"/>
                <a:cs typeface="Avenir"/>
                <a:sym typeface="Avenir"/>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venir"/>
                <a:ea typeface="Avenir"/>
                <a:cs typeface="Avenir"/>
                <a:sym typeface="Avenir"/>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venir"/>
                <a:ea typeface="Avenir"/>
                <a:cs typeface="Avenir"/>
                <a:sym typeface="Avenir"/>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venir"/>
                <a:ea typeface="Avenir"/>
                <a:cs typeface="Avenir"/>
                <a:sym typeface="Avenir"/>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4"/>
        <p:cNvGrpSpPr/>
        <p:nvPr/>
      </p:nvGrpSpPr>
      <p:grpSpPr>
        <a:xfrm>
          <a:off x="0" y="0"/>
          <a:ext cx="0" cy="0"/>
          <a:chOff x="0" y="0"/>
          <a:chExt cx="0" cy="0"/>
        </a:xfrm>
      </p:grpSpPr>
      <p:sp>
        <p:nvSpPr>
          <p:cNvPr id="25" name="Google Shape;25;p37"/>
          <p:cNvSpPr txBox="1">
            <a:spLocks noGrp="1"/>
          </p:cNvSpPr>
          <p:nvPr>
            <p:ph type="ctrTitle"/>
          </p:nvPr>
        </p:nvSpPr>
        <p:spPr>
          <a:xfrm>
            <a:off x="576072" y="1124712"/>
            <a:ext cx="11036808" cy="317296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8000"/>
              <a:buFont typeface="Avenir"/>
              <a:buNone/>
              <a:defRPr sz="8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7"/>
          <p:cNvSpPr txBox="1">
            <a:spLocks noGrp="1"/>
          </p:cNvSpPr>
          <p:nvPr>
            <p:ph type="subTitle" idx="1"/>
          </p:nvPr>
        </p:nvSpPr>
        <p:spPr>
          <a:xfrm>
            <a:off x="576072" y="4727448"/>
            <a:ext cx="11036808" cy="1481328"/>
          </a:xfrm>
          <a:prstGeom prst="rect">
            <a:avLst/>
          </a:prstGeom>
          <a:noFill/>
          <a:ln>
            <a:noFill/>
          </a:ln>
        </p:spPr>
        <p:txBody>
          <a:bodyPr spcFirstLastPara="1" wrap="square" lIns="91425" tIns="45700" rIns="91425" bIns="45700" anchor="t" anchorCtr="0">
            <a:normAutofit/>
          </a:bodyPr>
          <a:lstStyle>
            <a:lvl1pPr lvl="0" algn="l">
              <a:lnSpc>
                <a:spcPct val="110000"/>
              </a:lnSpc>
              <a:spcBef>
                <a:spcPts val="1000"/>
              </a:spcBef>
              <a:spcAft>
                <a:spcPts val="0"/>
              </a:spcAft>
              <a:buClr>
                <a:schemeClr val="dk1"/>
              </a:buClr>
              <a:buSzPts val="2800"/>
              <a:buNone/>
              <a:defRPr sz="2800"/>
            </a:lvl1pPr>
            <a:lvl2pPr lvl="1" algn="ctr">
              <a:lnSpc>
                <a:spcPct val="110000"/>
              </a:lnSpc>
              <a:spcBef>
                <a:spcPts val="500"/>
              </a:spcBef>
              <a:spcAft>
                <a:spcPts val="0"/>
              </a:spcAft>
              <a:buClr>
                <a:schemeClr val="dk1"/>
              </a:buClr>
              <a:buSzPts val="2000"/>
              <a:buNone/>
              <a:defRPr sz="2000"/>
            </a:lvl2pPr>
            <a:lvl3pPr lvl="2" algn="ctr">
              <a:lnSpc>
                <a:spcPct val="110000"/>
              </a:lnSpc>
              <a:spcBef>
                <a:spcPts val="500"/>
              </a:spcBef>
              <a:spcAft>
                <a:spcPts val="0"/>
              </a:spcAft>
              <a:buClr>
                <a:schemeClr val="dk1"/>
              </a:buClr>
              <a:buSzPts val="1800"/>
              <a:buNone/>
              <a:defRPr sz="1800"/>
            </a:lvl3pPr>
            <a:lvl4pPr lvl="3" algn="ctr">
              <a:lnSpc>
                <a:spcPct val="110000"/>
              </a:lnSpc>
              <a:spcBef>
                <a:spcPts val="500"/>
              </a:spcBef>
              <a:spcAft>
                <a:spcPts val="0"/>
              </a:spcAft>
              <a:buClr>
                <a:schemeClr val="dk1"/>
              </a:buClr>
              <a:buSzPts val="1600"/>
              <a:buNone/>
              <a:defRPr sz="1600"/>
            </a:lvl4pPr>
            <a:lvl5pPr lvl="4" algn="ctr">
              <a:lnSpc>
                <a:spcPct val="11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7" name="Google Shape;27;p37"/>
          <p:cNvSpPr txBox="1">
            <a:spLocks noGrp="1"/>
          </p:cNvSpPr>
          <p:nvPr>
            <p:ph type="dt" idx="10"/>
          </p:nvPr>
        </p:nvSpPr>
        <p:spPr>
          <a:xfrm>
            <a:off x="576072"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37"/>
          <p:cNvSpPr txBox="1">
            <a:spLocks noGrp="1"/>
          </p:cNvSpPr>
          <p:nvPr>
            <p:ph type="sldNum" idx="12"/>
          </p:nvPr>
        </p:nvSpPr>
        <p:spPr>
          <a:xfrm>
            <a:off x="886968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venir"/>
                <a:ea typeface="Avenir"/>
                <a:cs typeface="Avenir"/>
                <a:sym typeface="Avenir"/>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venir"/>
                <a:ea typeface="Avenir"/>
                <a:cs typeface="Avenir"/>
                <a:sym typeface="Avenir"/>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venir"/>
                <a:ea typeface="Avenir"/>
                <a:cs typeface="Avenir"/>
                <a:sym typeface="Avenir"/>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venir"/>
                <a:ea typeface="Avenir"/>
                <a:cs typeface="Avenir"/>
                <a:sym typeface="Avenir"/>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venir"/>
                <a:ea typeface="Avenir"/>
                <a:cs typeface="Avenir"/>
                <a:sym typeface="Avenir"/>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venir"/>
                <a:ea typeface="Avenir"/>
                <a:cs typeface="Avenir"/>
                <a:sym typeface="Avenir"/>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venir"/>
                <a:ea typeface="Avenir"/>
                <a:cs typeface="Avenir"/>
                <a:sym typeface="Avenir"/>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venir"/>
                <a:ea typeface="Avenir"/>
                <a:cs typeface="Avenir"/>
                <a:sym typeface="Avenir"/>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US"/>
              <a:t>‹#›</a:t>
            </a:fld>
            <a:endParaRPr/>
          </a:p>
        </p:txBody>
      </p:sp>
      <p:sp>
        <p:nvSpPr>
          <p:cNvPr id="30" name="Google Shape;30;p37"/>
          <p:cNvSpPr/>
          <p:nvPr/>
        </p:nvSpPr>
        <p:spPr>
          <a:xfrm rot="5400000">
            <a:off x="857544" y="346791"/>
            <a:ext cx="146304" cy="70408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1"/>
        <p:cNvGrpSpPr/>
        <p:nvPr/>
      </p:nvGrpSpPr>
      <p:grpSpPr>
        <a:xfrm>
          <a:off x="0" y="0"/>
          <a:ext cx="0" cy="0"/>
          <a:chOff x="0" y="0"/>
          <a:chExt cx="0" cy="0"/>
        </a:xfrm>
      </p:grpSpPr>
      <p:sp>
        <p:nvSpPr>
          <p:cNvPr id="32" name="Google Shape;32;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venir"/>
                <a:ea typeface="Avenir"/>
                <a:cs typeface="Avenir"/>
                <a:sym typeface="Avenir"/>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venir"/>
                <a:ea typeface="Avenir"/>
                <a:cs typeface="Avenir"/>
                <a:sym typeface="Avenir"/>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venir"/>
                <a:ea typeface="Avenir"/>
                <a:cs typeface="Avenir"/>
                <a:sym typeface="Avenir"/>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venir"/>
                <a:ea typeface="Avenir"/>
                <a:cs typeface="Avenir"/>
                <a:sym typeface="Avenir"/>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venir"/>
                <a:ea typeface="Avenir"/>
                <a:cs typeface="Avenir"/>
                <a:sym typeface="Avenir"/>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venir"/>
                <a:ea typeface="Avenir"/>
                <a:cs typeface="Avenir"/>
                <a:sym typeface="Avenir"/>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venir"/>
                <a:ea typeface="Avenir"/>
                <a:cs typeface="Avenir"/>
                <a:sym typeface="Avenir"/>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venir"/>
                <a:ea typeface="Avenir"/>
                <a:cs typeface="Avenir"/>
                <a:sym typeface="Avenir"/>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5"/>
        <p:cNvGrpSpPr/>
        <p:nvPr/>
      </p:nvGrpSpPr>
      <p:grpSpPr>
        <a:xfrm>
          <a:off x="0" y="0"/>
          <a:ext cx="0" cy="0"/>
          <a:chOff x="0" y="0"/>
          <a:chExt cx="0" cy="0"/>
        </a:xfrm>
      </p:grpSpPr>
      <p:sp>
        <p:nvSpPr>
          <p:cNvPr id="36" name="Google Shape;36;p40"/>
          <p:cNvSpPr/>
          <p:nvPr/>
        </p:nvSpPr>
        <p:spPr>
          <a:xfrm>
            <a:off x="558209" y="0"/>
            <a:ext cx="11167447" cy="2018806"/>
          </a:xfrm>
          <a:prstGeom prst="rect">
            <a:avLst/>
          </a:prstGeom>
          <a:solidFill>
            <a:schemeClr val="lt1"/>
          </a:solidFill>
          <a:ln w="9525" cap="flat" cmpd="sng">
            <a:solidFill>
              <a:srgbClr val="E8E8E8"/>
            </a:solidFill>
            <a:prstDash val="solid"/>
            <a:miter lim="800000"/>
            <a:headEnd type="none" w="sm" len="sm"/>
            <a:tailEnd type="none" w="sm" len="sm"/>
          </a:ln>
          <a:effectLst>
            <a:outerShdw blurRad="50800" dist="38100" dir="2700000" algn="tl" rotWithShape="0">
              <a:srgbClr val="D8D8D8">
                <a:alpha val="2352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FFFFFF"/>
              </a:solidFill>
              <a:latin typeface="Calibri"/>
              <a:ea typeface="Calibri"/>
              <a:cs typeface="Calibri"/>
              <a:sym typeface="Calibri"/>
            </a:endParaRPr>
          </a:p>
        </p:txBody>
      </p:sp>
      <p:sp>
        <p:nvSpPr>
          <p:cNvPr id="37" name="Google Shape;37;p40"/>
          <p:cNvSpPr/>
          <p:nvPr/>
        </p:nvSpPr>
        <p:spPr>
          <a:xfrm>
            <a:off x="566928" y="0"/>
            <a:ext cx="11155680" cy="201168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FFFFFF"/>
              </a:solidFill>
              <a:latin typeface="Calibri"/>
              <a:ea typeface="Calibri"/>
              <a:cs typeface="Calibri"/>
              <a:sym typeface="Calibri"/>
            </a:endParaRPr>
          </a:p>
        </p:txBody>
      </p:sp>
      <p:sp>
        <p:nvSpPr>
          <p:cNvPr id="39" name="Google Shape;39;p40"/>
          <p:cNvSpPr txBox="1">
            <a:spLocks noGrp="1"/>
          </p:cNvSpPr>
          <p:nvPr>
            <p:ph type="title"/>
          </p:nvPr>
        </p:nvSpPr>
        <p:spPr>
          <a:xfrm>
            <a:off x="1115568" y="548640"/>
            <a:ext cx="10168128" cy="117957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000"/>
              <a:buFont typeface="Avenir"/>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40"/>
          <p:cNvSpPr txBox="1">
            <a:spLocks noGrp="1"/>
          </p:cNvSpPr>
          <p:nvPr>
            <p:ph type="body" idx="1"/>
          </p:nvPr>
        </p:nvSpPr>
        <p:spPr>
          <a:xfrm>
            <a:off x="1115568" y="2478024"/>
            <a:ext cx="4937760" cy="3694176"/>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1000"/>
              </a:spcBef>
              <a:spcAft>
                <a:spcPts val="0"/>
              </a:spcAft>
              <a:buClr>
                <a:schemeClr val="dk1"/>
              </a:buClr>
              <a:buSzPts val="1800"/>
              <a:buChar char="•"/>
              <a:defRPr/>
            </a:lvl1pPr>
            <a:lvl2pPr marL="914400" lvl="1" indent="-342900" algn="l">
              <a:lnSpc>
                <a:spcPct val="110000"/>
              </a:lnSpc>
              <a:spcBef>
                <a:spcPts val="500"/>
              </a:spcBef>
              <a:spcAft>
                <a:spcPts val="0"/>
              </a:spcAft>
              <a:buClr>
                <a:schemeClr val="dk1"/>
              </a:buClr>
              <a:buSzPts val="1800"/>
              <a:buChar char="•"/>
              <a:defRPr/>
            </a:lvl2pPr>
            <a:lvl3pPr marL="1371600" lvl="2" indent="-342900" algn="l">
              <a:lnSpc>
                <a:spcPct val="110000"/>
              </a:lnSpc>
              <a:spcBef>
                <a:spcPts val="500"/>
              </a:spcBef>
              <a:spcAft>
                <a:spcPts val="0"/>
              </a:spcAft>
              <a:buClr>
                <a:schemeClr val="dk1"/>
              </a:buClr>
              <a:buSzPts val="1800"/>
              <a:buChar char="•"/>
              <a:defRPr/>
            </a:lvl3pPr>
            <a:lvl4pPr marL="1828800" lvl="3" indent="-342900" algn="l">
              <a:lnSpc>
                <a:spcPct val="110000"/>
              </a:lnSpc>
              <a:spcBef>
                <a:spcPts val="500"/>
              </a:spcBef>
              <a:spcAft>
                <a:spcPts val="0"/>
              </a:spcAft>
              <a:buClr>
                <a:schemeClr val="dk1"/>
              </a:buClr>
              <a:buSzPts val="1800"/>
              <a:buChar char="•"/>
              <a:defRPr/>
            </a:lvl4pPr>
            <a:lvl5pPr marL="2286000" lvl="4" indent="-342900" algn="l">
              <a:lnSpc>
                <a:spcPct val="11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40"/>
          <p:cNvSpPr txBox="1">
            <a:spLocks noGrp="1"/>
          </p:cNvSpPr>
          <p:nvPr>
            <p:ph type="body" idx="2"/>
          </p:nvPr>
        </p:nvSpPr>
        <p:spPr>
          <a:xfrm>
            <a:off x="6345936" y="2478024"/>
            <a:ext cx="4937760" cy="3694176"/>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1000"/>
              </a:spcBef>
              <a:spcAft>
                <a:spcPts val="0"/>
              </a:spcAft>
              <a:buClr>
                <a:schemeClr val="dk1"/>
              </a:buClr>
              <a:buSzPts val="1800"/>
              <a:buChar char="•"/>
              <a:defRPr/>
            </a:lvl1pPr>
            <a:lvl2pPr marL="914400" lvl="1" indent="-342900" algn="l">
              <a:lnSpc>
                <a:spcPct val="110000"/>
              </a:lnSpc>
              <a:spcBef>
                <a:spcPts val="500"/>
              </a:spcBef>
              <a:spcAft>
                <a:spcPts val="0"/>
              </a:spcAft>
              <a:buClr>
                <a:schemeClr val="dk1"/>
              </a:buClr>
              <a:buSzPts val="1800"/>
              <a:buChar char="•"/>
              <a:defRPr/>
            </a:lvl2pPr>
            <a:lvl3pPr marL="1371600" lvl="2" indent="-342900" algn="l">
              <a:lnSpc>
                <a:spcPct val="110000"/>
              </a:lnSpc>
              <a:spcBef>
                <a:spcPts val="500"/>
              </a:spcBef>
              <a:spcAft>
                <a:spcPts val="0"/>
              </a:spcAft>
              <a:buClr>
                <a:schemeClr val="dk1"/>
              </a:buClr>
              <a:buSzPts val="1800"/>
              <a:buChar char="•"/>
              <a:defRPr/>
            </a:lvl3pPr>
            <a:lvl4pPr marL="1828800" lvl="3" indent="-342900" algn="l">
              <a:lnSpc>
                <a:spcPct val="110000"/>
              </a:lnSpc>
              <a:spcBef>
                <a:spcPts val="500"/>
              </a:spcBef>
              <a:spcAft>
                <a:spcPts val="0"/>
              </a:spcAft>
              <a:buClr>
                <a:schemeClr val="dk1"/>
              </a:buClr>
              <a:buSzPts val="1800"/>
              <a:buChar char="•"/>
              <a:defRPr/>
            </a:lvl4pPr>
            <a:lvl5pPr marL="2286000" lvl="4" indent="-342900" algn="l">
              <a:lnSpc>
                <a:spcPct val="11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40"/>
          <p:cNvSpPr txBox="1">
            <a:spLocks noGrp="1"/>
          </p:cNvSpPr>
          <p:nvPr>
            <p:ph type="dt" idx="10"/>
          </p:nvPr>
        </p:nvSpPr>
        <p:spPr>
          <a:xfrm>
            <a:off x="1115568"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40"/>
          <p:cNvSpPr txBox="1">
            <a:spLocks noGrp="1"/>
          </p:cNvSpPr>
          <p:nvPr>
            <p:ph type="sldNum" idx="12"/>
          </p:nvPr>
        </p:nvSpPr>
        <p:spPr>
          <a:xfrm>
            <a:off x="8540496"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venir"/>
                <a:ea typeface="Avenir"/>
                <a:cs typeface="Avenir"/>
                <a:sym typeface="Avenir"/>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venir"/>
                <a:ea typeface="Avenir"/>
                <a:cs typeface="Avenir"/>
                <a:sym typeface="Avenir"/>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venir"/>
                <a:ea typeface="Avenir"/>
                <a:cs typeface="Avenir"/>
                <a:sym typeface="Avenir"/>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venir"/>
                <a:ea typeface="Avenir"/>
                <a:cs typeface="Avenir"/>
                <a:sym typeface="Avenir"/>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venir"/>
                <a:ea typeface="Avenir"/>
                <a:cs typeface="Avenir"/>
                <a:sym typeface="Avenir"/>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venir"/>
                <a:ea typeface="Avenir"/>
                <a:cs typeface="Avenir"/>
                <a:sym typeface="Avenir"/>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venir"/>
                <a:ea typeface="Avenir"/>
                <a:cs typeface="Avenir"/>
                <a:sym typeface="Avenir"/>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venir"/>
                <a:ea typeface="Avenir"/>
                <a:cs typeface="Avenir"/>
                <a:sym typeface="Avenir"/>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US"/>
              <a:t>‹#›</a:t>
            </a:fld>
            <a:endParaRPr/>
          </a:p>
        </p:txBody>
      </p:sp>
      <p:sp>
        <p:nvSpPr>
          <p:cNvPr id="2" name="Google Shape;30;p37">
            <a:extLst>
              <a:ext uri="{FF2B5EF4-FFF2-40B4-BE49-F238E27FC236}">
                <a16:creationId xmlns:a16="http://schemas.microsoft.com/office/drawing/2014/main" id="{F5272047-19B8-E04E-DC7E-EB00FD4DF2CF}"/>
              </a:ext>
            </a:extLst>
          </p:cNvPr>
          <p:cNvSpPr/>
          <p:nvPr userDrawn="1"/>
        </p:nvSpPr>
        <p:spPr>
          <a:xfrm rot="5400000">
            <a:off x="857544" y="346791"/>
            <a:ext cx="146304" cy="70408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5"/>
        <p:cNvGrpSpPr/>
        <p:nvPr/>
      </p:nvGrpSpPr>
      <p:grpSpPr>
        <a:xfrm>
          <a:off x="0" y="0"/>
          <a:ext cx="0" cy="0"/>
          <a:chOff x="0" y="0"/>
          <a:chExt cx="0" cy="0"/>
        </a:xfrm>
      </p:grpSpPr>
      <p:sp>
        <p:nvSpPr>
          <p:cNvPr id="46" name="Google Shape;46;p41"/>
          <p:cNvSpPr/>
          <p:nvPr/>
        </p:nvSpPr>
        <p:spPr>
          <a:xfrm>
            <a:off x="558210" y="4981421"/>
            <a:ext cx="11134956" cy="822960"/>
          </a:xfrm>
          <a:prstGeom prst="rect">
            <a:avLst/>
          </a:prstGeom>
          <a:solidFill>
            <a:schemeClr val="lt1"/>
          </a:solidFill>
          <a:ln w="12700" cap="flat" cmpd="sng">
            <a:solidFill>
              <a:srgbClr val="E8E8E8"/>
            </a:solidFill>
            <a:prstDash val="solid"/>
            <a:miter lim="800000"/>
            <a:headEnd type="none" w="sm" len="sm"/>
            <a:tailEnd type="none" w="sm" len="sm"/>
          </a:ln>
          <a:effectLst>
            <a:outerShdw blurRad="50800" dist="38100" dir="2700000" algn="tl" rotWithShape="0">
              <a:srgbClr val="D8D8D8">
                <a:alpha val="2352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FFFFFF"/>
              </a:solidFill>
              <a:latin typeface="Calibri"/>
              <a:ea typeface="Calibri"/>
              <a:cs typeface="Calibri"/>
              <a:sym typeface="Calibri"/>
            </a:endParaRPr>
          </a:p>
        </p:txBody>
      </p:sp>
      <p:sp>
        <p:nvSpPr>
          <p:cNvPr id="48" name="Google Shape;48;p41"/>
          <p:cNvSpPr txBox="1">
            <a:spLocks noGrp="1"/>
          </p:cNvSpPr>
          <p:nvPr>
            <p:ph type="title"/>
          </p:nvPr>
        </p:nvSpPr>
        <p:spPr>
          <a:xfrm>
            <a:off x="557784" y="640080"/>
            <a:ext cx="10890504" cy="41148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600"/>
              <a:buFont typeface="Avenir"/>
              <a:buNone/>
              <a:defRPr sz="6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41"/>
          <p:cNvSpPr txBox="1">
            <a:spLocks noGrp="1"/>
          </p:cNvSpPr>
          <p:nvPr>
            <p:ph type="body" idx="1"/>
          </p:nvPr>
        </p:nvSpPr>
        <p:spPr>
          <a:xfrm>
            <a:off x="841248" y="5102352"/>
            <a:ext cx="10607040" cy="585216"/>
          </a:xfrm>
          <a:prstGeom prst="rect">
            <a:avLst/>
          </a:prstGeom>
          <a:noFill/>
          <a:ln>
            <a:noFill/>
          </a:ln>
        </p:spPr>
        <p:txBody>
          <a:bodyPr spcFirstLastPara="1" wrap="square" lIns="91425" tIns="45700" rIns="91425" bIns="45700" anchor="ctr" anchorCtr="0">
            <a:normAutofit/>
          </a:bodyPr>
          <a:lstStyle>
            <a:lvl1pPr marL="457200" lvl="0" indent="-228600" algn="l">
              <a:lnSpc>
                <a:spcPct val="110000"/>
              </a:lnSpc>
              <a:spcBef>
                <a:spcPts val="1000"/>
              </a:spcBef>
              <a:spcAft>
                <a:spcPts val="0"/>
              </a:spcAft>
              <a:buClr>
                <a:schemeClr val="dk1"/>
              </a:buClr>
              <a:buSzPts val="2000"/>
              <a:buNone/>
              <a:defRPr sz="2000">
                <a:solidFill>
                  <a:schemeClr val="dk1"/>
                </a:solidFill>
              </a:defRPr>
            </a:lvl1pPr>
            <a:lvl2pPr marL="914400" lvl="1" indent="-228600" algn="l">
              <a:lnSpc>
                <a:spcPct val="110000"/>
              </a:lnSpc>
              <a:spcBef>
                <a:spcPts val="500"/>
              </a:spcBef>
              <a:spcAft>
                <a:spcPts val="0"/>
              </a:spcAft>
              <a:buClr>
                <a:srgbClr val="888888"/>
              </a:buClr>
              <a:buSzPts val="2000"/>
              <a:buNone/>
              <a:defRPr sz="2000">
                <a:solidFill>
                  <a:srgbClr val="888888"/>
                </a:solidFill>
              </a:defRPr>
            </a:lvl2pPr>
            <a:lvl3pPr marL="1371600" lvl="2" indent="-228600" algn="l">
              <a:lnSpc>
                <a:spcPct val="110000"/>
              </a:lnSpc>
              <a:spcBef>
                <a:spcPts val="500"/>
              </a:spcBef>
              <a:spcAft>
                <a:spcPts val="0"/>
              </a:spcAft>
              <a:buClr>
                <a:srgbClr val="888888"/>
              </a:buClr>
              <a:buSzPts val="1800"/>
              <a:buNone/>
              <a:defRPr sz="1800">
                <a:solidFill>
                  <a:srgbClr val="888888"/>
                </a:solidFill>
              </a:defRPr>
            </a:lvl3pPr>
            <a:lvl4pPr marL="1828800" lvl="3" indent="-228600" algn="l">
              <a:lnSpc>
                <a:spcPct val="110000"/>
              </a:lnSpc>
              <a:spcBef>
                <a:spcPts val="500"/>
              </a:spcBef>
              <a:spcAft>
                <a:spcPts val="0"/>
              </a:spcAft>
              <a:buClr>
                <a:srgbClr val="888888"/>
              </a:buClr>
              <a:buSzPts val="1600"/>
              <a:buNone/>
              <a:defRPr sz="1600">
                <a:solidFill>
                  <a:srgbClr val="888888"/>
                </a:solidFill>
              </a:defRPr>
            </a:lvl4pPr>
            <a:lvl5pPr marL="2286000" lvl="4" indent="-228600" algn="l">
              <a:lnSpc>
                <a:spcPct val="11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0" name="Google Shape;50;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venir"/>
                <a:ea typeface="Avenir"/>
                <a:cs typeface="Avenir"/>
                <a:sym typeface="Avenir"/>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venir"/>
                <a:ea typeface="Avenir"/>
                <a:cs typeface="Avenir"/>
                <a:sym typeface="Avenir"/>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venir"/>
                <a:ea typeface="Avenir"/>
                <a:cs typeface="Avenir"/>
                <a:sym typeface="Avenir"/>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venir"/>
                <a:ea typeface="Avenir"/>
                <a:cs typeface="Avenir"/>
                <a:sym typeface="Avenir"/>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venir"/>
                <a:ea typeface="Avenir"/>
                <a:cs typeface="Avenir"/>
                <a:sym typeface="Avenir"/>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venir"/>
                <a:ea typeface="Avenir"/>
                <a:cs typeface="Avenir"/>
                <a:sym typeface="Avenir"/>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venir"/>
                <a:ea typeface="Avenir"/>
                <a:cs typeface="Avenir"/>
                <a:sym typeface="Avenir"/>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venir"/>
                <a:ea typeface="Avenir"/>
                <a:cs typeface="Avenir"/>
                <a:sym typeface="Avenir"/>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US"/>
              <a:t>‹#›</a:t>
            </a:fld>
            <a:endParaRPr/>
          </a:p>
        </p:txBody>
      </p:sp>
      <p:sp>
        <p:nvSpPr>
          <p:cNvPr id="2" name="Google Shape;30;p37">
            <a:extLst>
              <a:ext uri="{FF2B5EF4-FFF2-40B4-BE49-F238E27FC236}">
                <a16:creationId xmlns:a16="http://schemas.microsoft.com/office/drawing/2014/main" id="{EE87D022-28CD-22B7-317C-ED3150702B9F}"/>
              </a:ext>
            </a:extLst>
          </p:cNvPr>
          <p:cNvSpPr/>
          <p:nvPr userDrawn="1"/>
        </p:nvSpPr>
        <p:spPr>
          <a:xfrm rot="5400000">
            <a:off x="857544" y="346791"/>
            <a:ext cx="146304" cy="70408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3"/>
        <p:cNvGrpSpPr/>
        <p:nvPr/>
      </p:nvGrpSpPr>
      <p:grpSpPr>
        <a:xfrm>
          <a:off x="0" y="0"/>
          <a:ext cx="0" cy="0"/>
          <a:chOff x="0" y="0"/>
          <a:chExt cx="0" cy="0"/>
        </a:xfrm>
      </p:grpSpPr>
      <p:sp>
        <p:nvSpPr>
          <p:cNvPr id="54" name="Google Shape;54;p42"/>
          <p:cNvSpPr/>
          <p:nvPr/>
        </p:nvSpPr>
        <p:spPr>
          <a:xfrm>
            <a:off x="558209" y="0"/>
            <a:ext cx="11167447" cy="2018806"/>
          </a:xfrm>
          <a:prstGeom prst="rect">
            <a:avLst/>
          </a:prstGeom>
          <a:solidFill>
            <a:schemeClr val="lt1"/>
          </a:solidFill>
          <a:ln w="9525" cap="flat" cmpd="sng">
            <a:solidFill>
              <a:srgbClr val="E8E8E8"/>
            </a:solidFill>
            <a:prstDash val="solid"/>
            <a:miter lim="800000"/>
            <a:headEnd type="none" w="sm" len="sm"/>
            <a:tailEnd type="none" w="sm" len="sm"/>
          </a:ln>
          <a:effectLst>
            <a:outerShdw blurRad="50800" dist="38100" dir="2700000" algn="tl" rotWithShape="0">
              <a:srgbClr val="D8D8D8">
                <a:alpha val="2352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FFFFFF"/>
              </a:solidFill>
              <a:latin typeface="Calibri"/>
              <a:ea typeface="Calibri"/>
              <a:cs typeface="Calibri"/>
              <a:sym typeface="Calibri"/>
            </a:endParaRPr>
          </a:p>
        </p:txBody>
      </p:sp>
      <p:sp>
        <p:nvSpPr>
          <p:cNvPr id="55" name="Google Shape;55;p42"/>
          <p:cNvSpPr/>
          <p:nvPr/>
        </p:nvSpPr>
        <p:spPr>
          <a:xfrm>
            <a:off x="566928" y="0"/>
            <a:ext cx="11155680" cy="201168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FFFFFF"/>
              </a:solidFill>
              <a:latin typeface="Calibri"/>
              <a:ea typeface="Calibri"/>
              <a:cs typeface="Calibri"/>
              <a:sym typeface="Calibri"/>
            </a:endParaRPr>
          </a:p>
        </p:txBody>
      </p:sp>
      <p:sp>
        <p:nvSpPr>
          <p:cNvPr id="57" name="Google Shape;57;p42"/>
          <p:cNvSpPr txBox="1">
            <a:spLocks noGrp="1"/>
          </p:cNvSpPr>
          <p:nvPr>
            <p:ph type="title"/>
          </p:nvPr>
        </p:nvSpPr>
        <p:spPr>
          <a:xfrm>
            <a:off x="1115568" y="548640"/>
            <a:ext cx="10168128" cy="117957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000"/>
              <a:buFont typeface="Avenir"/>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42"/>
          <p:cNvSpPr txBox="1">
            <a:spLocks noGrp="1"/>
          </p:cNvSpPr>
          <p:nvPr>
            <p:ph type="body" idx="1"/>
          </p:nvPr>
        </p:nvSpPr>
        <p:spPr>
          <a:xfrm>
            <a:off x="1115568" y="2372650"/>
            <a:ext cx="4937760" cy="823912"/>
          </a:xfrm>
          <a:prstGeom prst="rect">
            <a:avLst/>
          </a:prstGeom>
          <a:noFill/>
          <a:ln>
            <a:noFill/>
          </a:ln>
        </p:spPr>
        <p:txBody>
          <a:bodyPr spcFirstLastPara="1" wrap="square" lIns="91425" tIns="45700" rIns="91425" bIns="45700" anchor="b" anchorCtr="0">
            <a:normAutofit/>
          </a:bodyPr>
          <a:lstStyle>
            <a:lvl1pPr marL="457200" lvl="0" indent="-228600" algn="l">
              <a:lnSpc>
                <a:spcPct val="110000"/>
              </a:lnSpc>
              <a:spcBef>
                <a:spcPts val="1000"/>
              </a:spcBef>
              <a:spcAft>
                <a:spcPts val="0"/>
              </a:spcAft>
              <a:buClr>
                <a:schemeClr val="dk1"/>
              </a:buClr>
              <a:buSzPts val="2400"/>
              <a:buNone/>
              <a:defRPr sz="2400" b="1" cap="none"/>
            </a:lvl1pPr>
            <a:lvl2pPr marL="914400" lvl="1" indent="-228600" algn="l">
              <a:lnSpc>
                <a:spcPct val="110000"/>
              </a:lnSpc>
              <a:spcBef>
                <a:spcPts val="500"/>
              </a:spcBef>
              <a:spcAft>
                <a:spcPts val="0"/>
              </a:spcAft>
              <a:buClr>
                <a:schemeClr val="dk1"/>
              </a:buClr>
              <a:buSzPts val="2000"/>
              <a:buNone/>
              <a:defRPr sz="2000" b="1"/>
            </a:lvl2pPr>
            <a:lvl3pPr marL="1371600" lvl="2" indent="-228600" algn="l">
              <a:lnSpc>
                <a:spcPct val="110000"/>
              </a:lnSpc>
              <a:spcBef>
                <a:spcPts val="500"/>
              </a:spcBef>
              <a:spcAft>
                <a:spcPts val="0"/>
              </a:spcAft>
              <a:buClr>
                <a:schemeClr val="dk1"/>
              </a:buClr>
              <a:buSzPts val="1800"/>
              <a:buNone/>
              <a:defRPr sz="1800" b="1"/>
            </a:lvl3pPr>
            <a:lvl4pPr marL="1828800" lvl="3" indent="-228600" algn="l">
              <a:lnSpc>
                <a:spcPct val="110000"/>
              </a:lnSpc>
              <a:spcBef>
                <a:spcPts val="500"/>
              </a:spcBef>
              <a:spcAft>
                <a:spcPts val="0"/>
              </a:spcAft>
              <a:buClr>
                <a:schemeClr val="dk1"/>
              </a:buClr>
              <a:buSzPts val="1600"/>
              <a:buNone/>
              <a:defRPr sz="1600" b="1"/>
            </a:lvl4pPr>
            <a:lvl5pPr marL="2286000" lvl="4" indent="-228600" algn="l">
              <a:lnSpc>
                <a:spcPct val="11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9" name="Google Shape;59;p42"/>
          <p:cNvSpPr txBox="1">
            <a:spLocks noGrp="1"/>
          </p:cNvSpPr>
          <p:nvPr>
            <p:ph type="body" idx="2"/>
          </p:nvPr>
        </p:nvSpPr>
        <p:spPr>
          <a:xfrm>
            <a:off x="1115568" y="3203688"/>
            <a:ext cx="4937760" cy="2968512"/>
          </a:xfrm>
          <a:prstGeom prst="rect">
            <a:avLst/>
          </a:prstGeom>
          <a:noFill/>
          <a:ln>
            <a:noFill/>
          </a:ln>
        </p:spPr>
        <p:txBody>
          <a:bodyPr spcFirstLastPara="1" wrap="square" lIns="91425" tIns="45700" rIns="91425" bIns="45700" anchor="t" anchorCtr="0">
            <a:normAutofit/>
          </a:bodyPr>
          <a:lstStyle>
            <a:lvl1pPr marL="457200" lvl="0" indent="-381000" algn="l">
              <a:lnSpc>
                <a:spcPct val="110000"/>
              </a:lnSpc>
              <a:spcBef>
                <a:spcPts val="1000"/>
              </a:spcBef>
              <a:spcAft>
                <a:spcPts val="0"/>
              </a:spcAft>
              <a:buClr>
                <a:schemeClr val="dk1"/>
              </a:buClr>
              <a:buSzPts val="2400"/>
              <a:buChar char="•"/>
              <a:defRPr sz="2400"/>
            </a:lvl1pPr>
            <a:lvl2pPr marL="914400" lvl="1" indent="-355600" algn="l">
              <a:lnSpc>
                <a:spcPct val="110000"/>
              </a:lnSpc>
              <a:spcBef>
                <a:spcPts val="500"/>
              </a:spcBef>
              <a:spcAft>
                <a:spcPts val="0"/>
              </a:spcAft>
              <a:buClr>
                <a:schemeClr val="dk1"/>
              </a:buClr>
              <a:buSzPts val="2000"/>
              <a:buChar char="•"/>
              <a:defRPr sz="2000"/>
            </a:lvl2pPr>
            <a:lvl3pPr marL="1371600" lvl="2" indent="-342900" algn="l">
              <a:lnSpc>
                <a:spcPct val="110000"/>
              </a:lnSpc>
              <a:spcBef>
                <a:spcPts val="500"/>
              </a:spcBef>
              <a:spcAft>
                <a:spcPts val="0"/>
              </a:spcAft>
              <a:buClr>
                <a:schemeClr val="dk1"/>
              </a:buClr>
              <a:buSzPts val="1800"/>
              <a:buChar char="•"/>
              <a:defRPr sz="1800"/>
            </a:lvl3pPr>
            <a:lvl4pPr marL="1828800" lvl="3" indent="-342900" algn="l">
              <a:lnSpc>
                <a:spcPct val="110000"/>
              </a:lnSpc>
              <a:spcBef>
                <a:spcPts val="500"/>
              </a:spcBef>
              <a:spcAft>
                <a:spcPts val="0"/>
              </a:spcAft>
              <a:buClr>
                <a:schemeClr val="dk1"/>
              </a:buClr>
              <a:buSzPts val="1800"/>
              <a:buChar char="•"/>
              <a:defRPr/>
            </a:lvl4pPr>
            <a:lvl5pPr marL="2286000" lvl="4" indent="-342900" algn="l">
              <a:lnSpc>
                <a:spcPct val="11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42"/>
          <p:cNvSpPr txBox="1">
            <a:spLocks noGrp="1"/>
          </p:cNvSpPr>
          <p:nvPr>
            <p:ph type="body" idx="3"/>
          </p:nvPr>
        </p:nvSpPr>
        <p:spPr>
          <a:xfrm>
            <a:off x="6345936" y="2372650"/>
            <a:ext cx="4937760" cy="823912"/>
          </a:xfrm>
          <a:prstGeom prst="rect">
            <a:avLst/>
          </a:prstGeom>
          <a:noFill/>
          <a:ln>
            <a:noFill/>
          </a:ln>
        </p:spPr>
        <p:txBody>
          <a:bodyPr spcFirstLastPara="1" wrap="square" lIns="91425" tIns="45700" rIns="91425" bIns="45700" anchor="b" anchorCtr="0">
            <a:normAutofit/>
          </a:bodyPr>
          <a:lstStyle>
            <a:lvl1pPr marL="457200" lvl="0" indent="-228600" algn="l">
              <a:lnSpc>
                <a:spcPct val="110000"/>
              </a:lnSpc>
              <a:spcBef>
                <a:spcPts val="1000"/>
              </a:spcBef>
              <a:spcAft>
                <a:spcPts val="0"/>
              </a:spcAft>
              <a:buClr>
                <a:schemeClr val="dk1"/>
              </a:buClr>
              <a:buSzPts val="2400"/>
              <a:buNone/>
              <a:defRPr sz="2400" b="1" cap="none"/>
            </a:lvl1pPr>
            <a:lvl2pPr marL="914400" lvl="1" indent="-228600" algn="l">
              <a:lnSpc>
                <a:spcPct val="110000"/>
              </a:lnSpc>
              <a:spcBef>
                <a:spcPts val="500"/>
              </a:spcBef>
              <a:spcAft>
                <a:spcPts val="0"/>
              </a:spcAft>
              <a:buClr>
                <a:schemeClr val="dk1"/>
              </a:buClr>
              <a:buSzPts val="2000"/>
              <a:buNone/>
              <a:defRPr sz="2000" b="1"/>
            </a:lvl2pPr>
            <a:lvl3pPr marL="1371600" lvl="2" indent="-228600" algn="l">
              <a:lnSpc>
                <a:spcPct val="110000"/>
              </a:lnSpc>
              <a:spcBef>
                <a:spcPts val="500"/>
              </a:spcBef>
              <a:spcAft>
                <a:spcPts val="0"/>
              </a:spcAft>
              <a:buClr>
                <a:schemeClr val="dk1"/>
              </a:buClr>
              <a:buSzPts val="1800"/>
              <a:buNone/>
              <a:defRPr sz="1800" b="1"/>
            </a:lvl3pPr>
            <a:lvl4pPr marL="1828800" lvl="3" indent="-228600" algn="l">
              <a:lnSpc>
                <a:spcPct val="110000"/>
              </a:lnSpc>
              <a:spcBef>
                <a:spcPts val="500"/>
              </a:spcBef>
              <a:spcAft>
                <a:spcPts val="0"/>
              </a:spcAft>
              <a:buClr>
                <a:schemeClr val="dk1"/>
              </a:buClr>
              <a:buSzPts val="1600"/>
              <a:buNone/>
              <a:defRPr sz="1600" b="1"/>
            </a:lvl4pPr>
            <a:lvl5pPr marL="2286000" lvl="4" indent="-228600" algn="l">
              <a:lnSpc>
                <a:spcPct val="11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1" name="Google Shape;61;p42"/>
          <p:cNvSpPr txBox="1">
            <a:spLocks noGrp="1"/>
          </p:cNvSpPr>
          <p:nvPr>
            <p:ph type="body" idx="4"/>
          </p:nvPr>
        </p:nvSpPr>
        <p:spPr>
          <a:xfrm>
            <a:off x="6345936" y="3203687"/>
            <a:ext cx="4937760" cy="2968511"/>
          </a:xfrm>
          <a:prstGeom prst="rect">
            <a:avLst/>
          </a:prstGeom>
          <a:noFill/>
          <a:ln>
            <a:noFill/>
          </a:ln>
        </p:spPr>
        <p:txBody>
          <a:bodyPr spcFirstLastPara="1" wrap="square" lIns="91425" tIns="45700" rIns="91425" bIns="45700" anchor="t" anchorCtr="0">
            <a:normAutofit/>
          </a:bodyPr>
          <a:lstStyle>
            <a:lvl1pPr marL="457200" lvl="0" indent="-381000" algn="l">
              <a:lnSpc>
                <a:spcPct val="110000"/>
              </a:lnSpc>
              <a:spcBef>
                <a:spcPts val="1000"/>
              </a:spcBef>
              <a:spcAft>
                <a:spcPts val="0"/>
              </a:spcAft>
              <a:buClr>
                <a:schemeClr val="dk1"/>
              </a:buClr>
              <a:buSzPts val="2400"/>
              <a:buChar char="•"/>
              <a:defRPr sz="2400"/>
            </a:lvl1pPr>
            <a:lvl2pPr marL="914400" lvl="1" indent="-355600" algn="l">
              <a:lnSpc>
                <a:spcPct val="110000"/>
              </a:lnSpc>
              <a:spcBef>
                <a:spcPts val="500"/>
              </a:spcBef>
              <a:spcAft>
                <a:spcPts val="0"/>
              </a:spcAft>
              <a:buClr>
                <a:schemeClr val="dk1"/>
              </a:buClr>
              <a:buSzPts val="2000"/>
              <a:buChar char="•"/>
              <a:defRPr sz="2000"/>
            </a:lvl2pPr>
            <a:lvl3pPr marL="1371600" lvl="2" indent="-342900" algn="l">
              <a:lnSpc>
                <a:spcPct val="110000"/>
              </a:lnSpc>
              <a:spcBef>
                <a:spcPts val="500"/>
              </a:spcBef>
              <a:spcAft>
                <a:spcPts val="0"/>
              </a:spcAft>
              <a:buClr>
                <a:schemeClr val="dk1"/>
              </a:buClr>
              <a:buSzPts val="1800"/>
              <a:buChar char="•"/>
              <a:defRPr sz="1800"/>
            </a:lvl3pPr>
            <a:lvl4pPr marL="1828800" lvl="3" indent="-342900" algn="l">
              <a:lnSpc>
                <a:spcPct val="110000"/>
              </a:lnSpc>
              <a:spcBef>
                <a:spcPts val="500"/>
              </a:spcBef>
              <a:spcAft>
                <a:spcPts val="0"/>
              </a:spcAft>
              <a:buClr>
                <a:schemeClr val="dk1"/>
              </a:buClr>
              <a:buSzPts val="1800"/>
              <a:buChar char="•"/>
              <a:defRPr/>
            </a:lvl4pPr>
            <a:lvl5pPr marL="2286000" lvl="4" indent="-342900" algn="l">
              <a:lnSpc>
                <a:spcPct val="11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42"/>
          <p:cNvSpPr txBox="1">
            <a:spLocks noGrp="1"/>
          </p:cNvSpPr>
          <p:nvPr>
            <p:ph type="dt" idx="10"/>
          </p:nvPr>
        </p:nvSpPr>
        <p:spPr>
          <a:xfrm>
            <a:off x="1115568"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42"/>
          <p:cNvSpPr txBox="1">
            <a:spLocks noGrp="1"/>
          </p:cNvSpPr>
          <p:nvPr>
            <p:ph type="sldNum" idx="12"/>
          </p:nvPr>
        </p:nvSpPr>
        <p:spPr>
          <a:xfrm>
            <a:off x="8540496"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venir"/>
                <a:ea typeface="Avenir"/>
                <a:cs typeface="Avenir"/>
                <a:sym typeface="Avenir"/>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venir"/>
                <a:ea typeface="Avenir"/>
                <a:cs typeface="Avenir"/>
                <a:sym typeface="Avenir"/>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venir"/>
                <a:ea typeface="Avenir"/>
                <a:cs typeface="Avenir"/>
                <a:sym typeface="Avenir"/>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venir"/>
                <a:ea typeface="Avenir"/>
                <a:cs typeface="Avenir"/>
                <a:sym typeface="Avenir"/>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venir"/>
                <a:ea typeface="Avenir"/>
                <a:cs typeface="Avenir"/>
                <a:sym typeface="Avenir"/>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venir"/>
                <a:ea typeface="Avenir"/>
                <a:cs typeface="Avenir"/>
                <a:sym typeface="Avenir"/>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venir"/>
                <a:ea typeface="Avenir"/>
                <a:cs typeface="Avenir"/>
                <a:sym typeface="Avenir"/>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venir"/>
                <a:ea typeface="Avenir"/>
                <a:cs typeface="Avenir"/>
                <a:sym typeface="Avenir"/>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US"/>
              <a:t>‹#›</a:t>
            </a:fld>
            <a:endParaRPr/>
          </a:p>
        </p:txBody>
      </p:sp>
      <p:sp>
        <p:nvSpPr>
          <p:cNvPr id="2" name="Google Shape;30;p37">
            <a:extLst>
              <a:ext uri="{FF2B5EF4-FFF2-40B4-BE49-F238E27FC236}">
                <a16:creationId xmlns:a16="http://schemas.microsoft.com/office/drawing/2014/main" id="{561ED953-1E5D-8BCF-0577-D99D70B176CB}"/>
              </a:ext>
            </a:extLst>
          </p:cNvPr>
          <p:cNvSpPr/>
          <p:nvPr userDrawn="1"/>
        </p:nvSpPr>
        <p:spPr>
          <a:xfrm rot="5400000">
            <a:off x="857544" y="346791"/>
            <a:ext cx="146304" cy="70408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5"/>
        <p:cNvGrpSpPr/>
        <p:nvPr/>
      </p:nvGrpSpPr>
      <p:grpSpPr>
        <a:xfrm>
          <a:off x="0" y="0"/>
          <a:ext cx="0" cy="0"/>
          <a:chOff x="0" y="0"/>
          <a:chExt cx="0" cy="0"/>
        </a:xfrm>
      </p:grpSpPr>
      <p:sp>
        <p:nvSpPr>
          <p:cNvPr id="66" name="Google Shape;66;p43"/>
          <p:cNvSpPr/>
          <p:nvPr/>
        </p:nvSpPr>
        <p:spPr>
          <a:xfrm>
            <a:off x="665853" y="1533525"/>
            <a:ext cx="10917063" cy="3790950"/>
          </a:xfrm>
          <a:prstGeom prst="rect">
            <a:avLst/>
          </a:prstGeom>
          <a:solidFill>
            <a:schemeClr val="lt1"/>
          </a:solidFill>
          <a:ln w="12700" cap="flat" cmpd="sng">
            <a:solidFill>
              <a:srgbClr val="E8E8E8"/>
            </a:solidFill>
            <a:prstDash val="solid"/>
            <a:miter lim="800000"/>
            <a:headEnd type="none" w="sm" len="sm"/>
            <a:tailEnd type="none" w="sm" len="sm"/>
          </a:ln>
          <a:effectLst>
            <a:outerShdw blurRad="50800" dist="38100" dir="2700000" algn="tl" rotWithShape="0">
              <a:srgbClr val="D8D8D8">
                <a:alpha val="2352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FFFFFF"/>
              </a:solidFill>
              <a:latin typeface="Calibri"/>
              <a:ea typeface="Calibri"/>
              <a:cs typeface="Calibri"/>
              <a:sym typeface="Calibri"/>
            </a:endParaRPr>
          </a:p>
        </p:txBody>
      </p:sp>
      <p:sp>
        <p:nvSpPr>
          <p:cNvPr id="68" name="Google Shape;68;p43"/>
          <p:cNvSpPr txBox="1">
            <a:spLocks noGrp="1"/>
          </p:cNvSpPr>
          <p:nvPr>
            <p:ph type="title"/>
          </p:nvPr>
        </p:nvSpPr>
        <p:spPr>
          <a:xfrm>
            <a:off x="1078992" y="1938528"/>
            <a:ext cx="10177272" cy="299008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5400"/>
              <a:buFont typeface="Avenir"/>
              <a:buNone/>
              <a:defRPr sz="5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venir"/>
                <a:ea typeface="Avenir"/>
                <a:cs typeface="Avenir"/>
                <a:sym typeface="Avenir"/>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venir"/>
                <a:ea typeface="Avenir"/>
                <a:cs typeface="Avenir"/>
                <a:sym typeface="Avenir"/>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venir"/>
                <a:ea typeface="Avenir"/>
                <a:cs typeface="Avenir"/>
                <a:sym typeface="Avenir"/>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venir"/>
                <a:ea typeface="Avenir"/>
                <a:cs typeface="Avenir"/>
                <a:sym typeface="Avenir"/>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venir"/>
                <a:ea typeface="Avenir"/>
                <a:cs typeface="Avenir"/>
                <a:sym typeface="Avenir"/>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venir"/>
                <a:ea typeface="Avenir"/>
                <a:cs typeface="Avenir"/>
                <a:sym typeface="Avenir"/>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venir"/>
                <a:ea typeface="Avenir"/>
                <a:cs typeface="Avenir"/>
                <a:sym typeface="Avenir"/>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venir"/>
                <a:ea typeface="Avenir"/>
                <a:cs typeface="Avenir"/>
                <a:sym typeface="Avenir"/>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US"/>
              <a:t>‹#›</a:t>
            </a:fld>
            <a:endParaRPr/>
          </a:p>
        </p:txBody>
      </p:sp>
      <p:sp>
        <p:nvSpPr>
          <p:cNvPr id="2" name="Google Shape;30;p37">
            <a:extLst>
              <a:ext uri="{FF2B5EF4-FFF2-40B4-BE49-F238E27FC236}">
                <a16:creationId xmlns:a16="http://schemas.microsoft.com/office/drawing/2014/main" id="{361EBF00-9121-DF77-4149-E44FAB48224D}"/>
              </a:ext>
            </a:extLst>
          </p:cNvPr>
          <p:cNvSpPr/>
          <p:nvPr userDrawn="1"/>
        </p:nvSpPr>
        <p:spPr>
          <a:xfrm rot="5400000">
            <a:off x="857544" y="346791"/>
            <a:ext cx="146304" cy="70408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2"/>
        <p:cNvGrpSpPr/>
        <p:nvPr/>
      </p:nvGrpSpPr>
      <p:grpSpPr>
        <a:xfrm>
          <a:off x="0" y="0"/>
          <a:ext cx="0" cy="0"/>
          <a:chOff x="0" y="0"/>
          <a:chExt cx="0" cy="0"/>
        </a:xfrm>
      </p:grpSpPr>
      <p:sp>
        <p:nvSpPr>
          <p:cNvPr id="73" name="Google Shape;73;p45"/>
          <p:cNvSpPr/>
          <p:nvPr/>
        </p:nvSpPr>
        <p:spPr>
          <a:xfrm>
            <a:off x="558210" y="1162033"/>
            <a:ext cx="3740740" cy="4643344"/>
          </a:xfrm>
          <a:prstGeom prst="rect">
            <a:avLst/>
          </a:prstGeom>
          <a:solidFill>
            <a:schemeClr val="lt1"/>
          </a:solidFill>
          <a:ln w="12700" cap="flat" cmpd="sng">
            <a:solidFill>
              <a:srgbClr val="E8E8E8"/>
            </a:solidFill>
            <a:prstDash val="solid"/>
            <a:miter lim="800000"/>
            <a:headEnd type="none" w="sm" len="sm"/>
            <a:tailEnd type="none" w="sm" len="sm"/>
          </a:ln>
          <a:effectLst>
            <a:outerShdw blurRad="50800" dist="38100" dir="2700000" algn="tl" rotWithShape="0">
              <a:srgbClr val="D8D8D8">
                <a:alpha val="2352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FFFFFF"/>
              </a:solidFill>
              <a:latin typeface="Calibri"/>
              <a:ea typeface="Calibri"/>
              <a:cs typeface="Calibri"/>
              <a:sym typeface="Calibri"/>
            </a:endParaRPr>
          </a:p>
        </p:txBody>
      </p:sp>
      <p:sp>
        <p:nvSpPr>
          <p:cNvPr id="75" name="Google Shape;75;p45"/>
          <p:cNvSpPr txBox="1">
            <a:spLocks noGrp="1"/>
          </p:cNvSpPr>
          <p:nvPr>
            <p:ph type="title"/>
          </p:nvPr>
        </p:nvSpPr>
        <p:spPr>
          <a:xfrm>
            <a:off x="868680" y="1709928"/>
            <a:ext cx="3099816" cy="1709928"/>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3400"/>
              <a:buFont typeface="Avenir"/>
              <a:buNone/>
              <a:defRPr sz="3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45"/>
          <p:cNvSpPr txBox="1">
            <a:spLocks noGrp="1"/>
          </p:cNvSpPr>
          <p:nvPr>
            <p:ph type="body" idx="1"/>
          </p:nvPr>
        </p:nvSpPr>
        <p:spPr>
          <a:xfrm>
            <a:off x="4965192" y="1709928"/>
            <a:ext cx="6729984" cy="4096512"/>
          </a:xfrm>
          <a:prstGeom prst="rect">
            <a:avLst/>
          </a:prstGeom>
          <a:noFill/>
          <a:ln>
            <a:noFill/>
          </a:ln>
        </p:spPr>
        <p:txBody>
          <a:bodyPr spcFirstLastPara="1" wrap="square" lIns="91425" tIns="45700" rIns="91425" bIns="45700" anchor="t" anchorCtr="0">
            <a:normAutofit/>
          </a:bodyPr>
          <a:lstStyle>
            <a:lvl1pPr marL="457200" lvl="0" indent="-406400" algn="l">
              <a:lnSpc>
                <a:spcPct val="110000"/>
              </a:lnSpc>
              <a:spcBef>
                <a:spcPts val="1000"/>
              </a:spcBef>
              <a:spcAft>
                <a:spcPts val="0"/>
              </a:spcAft>
              <a:buClr>
                <a:schemeClr val="dk1"/>
              </a:buClr>
              <a:buSzPts val="2800"/>
              <a:buChar char="•"/>
              <a:defRPr sz="2800"/>
            </a:lvl1pPr>
            <a:lvl2pPr marL="914400" lvl="1" indent="-381000" algn="l">
              <a:lnSpc>
                <a:spcPct val="110000"/>
              </a:lnSpc>
              <a:spcBef>
                <a:spcPts val="500"/>
              </a:spcBef>
              <a:spcAft>
                <a:spcPts val="0"/>
              </a:spcAft>
              <a:buClr>
                <a:schemeClr val="dk1"/>
              </a:buClr>
              <a:buSzPts val="2400"/>
              <a:buChar char="•"/>
              <a:defRPr sz="2400"/>
            </a:lvl2pPr>
            <a:lvl3pPr marL="1371600" lvl="2" indent="-355600" algn="l">
              <a:lnSpc>
                <a:spcPct val="110000"/>
              </a:lnSpc>
              <a:spcBef>
                <a:spcPts val="500"/>
              </a:spcBef>
              <a:spcAft>
                <a:spcPts val="0"/>
              </a:spcAft>
              <a:buClr>
                <a:schemeClr val="dk1"/>
              </a:buClr>
              <a:buSzPts val="2000"/>
              <a:buChar char="•"/>
              <a:defRPr sz="2000"/>
            </a:lvl3pPr>
            <a:lvl4pPr marL="1828800" lvl="3" indent="-355600" algn="l">
              <a:lnSpc>
                <a:spcPct val="110000"/>
              </a:lnSpc>
              <a:spcBef>
                <a:spcPts val="500"/>
              </a:spcBef>
              <a:spcAft>
                <a:spcPts val="0"/>
              </a:spcAft>
              <a:buClr>
                <a:schemeClr val="dk1"/>
              </a:buClr>
              <a:buSzPts val="2000"/>
              <a:buChar char="•"/>
              <a:defRPr sz="2000"/>
            </a:lvl4pPr>
            <a:lvl5pPr marL="2286000" lvl="4" indent="-355600" algn="l">
              <a:lnSpc>
                <a:spcPct val="11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7" name="Google Shape;77;p45"/>
          <p:cNvSpPr txBox="1">
            <a:spLocks noGrp="1"/>
          </p:cNvSpPr>
          <p:nvPr>
            <p:ph type="body" idx="2"/>
          </p:nvPr>
        </p:nvSpPr>
        <p:spPr>
          <a:xfrm>
            <a:off x="868680" y="3429000"/>
            <a:ext cx="3099816" cy="2066544"/>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1000"/>
              </a:spcBef>
              <a:spcAft>
                <a:spcPts val="0"/>
              </a:spcAft>
              <a:buClr>
                <a:schemeClr val="dk1"/>
              </a:buClr>
              <a:buSzPts val="1800"/>
              <a:buNone/>
              <a:defRPr sz="1800"/>
            </a:lvl1pPr>
            <a:lvl2pPr marL="914400" lvl="1" indent="-228600" algn="l">
              <a:lnSpc>
                <a:spcPct val="110000"/>
              </a:lnSpc>
              <a:spcBef>
                <a:spcPts val="500"/>
              </a:spcBef>
              <a:spcAft>
                <a:spcPts val="0"/>
              </a:spcAft>
              <a:buClr>
                <a:schemeClr val="dk1"/>
              </a:buClr>
              <a:buSzPts val="1400"/>
              <a:buNone/>
              <a:defRPr sz="1400"/>
            </a:lvl2pPr>
            <a:lvl3pPr marL="1371600" lvl="2" indent="-228600" algn="l">
              <a:lnSpc>
                <a:spcPct val="110000"/>
              </a:lnSpc>
              <a:spcBef>
                <a:spcPts val="500"/>
              </a:spcBef>
              <a:spcAft>
                <a:spcPts val="0"/>
              </a:spcAft>
              <a:buClr>
                <a:schemeClr val="dk1"/>
              </a:buClr>
              <a:buSzPts val="1200"/>
              <a:buNone/>
              <a:defRPr sz="1200"/>
            </a:lvl3pPr>
            <a:lvl4pPr marL="1828800" lvl="3" indent="-228600" algn="l">
              <a:lnSpc>
                <a:spcPct val="110000"/>
              </a:lnSpc>
              <a:spcBef>
                <a:spcPts val="500"/>
              </a:spcBef>
              <a:spcAft>
                <a:spcPts val="0"/>
              </a:spcAft>
              <a:buClr>
                <a:schemeClr val="dk1"/>
              </a:buClr>
              <a:buSzPts val="1000"/>
              <a:buNone/>
              <a:defRPr sz="1000"/>
            </a:lvl4pPr>
            <a:lvl5pPr marL="2286000" lvl="4" indent="-228600" algn="l">
              <a:lnSpc>
                <a:spcPct val="11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8" name="Google Shape;78;p45"/>
          <p:cNvSpPr txBox="1">
            <a:spLocks noGrp="1"/>
          </p:cNvSpPr>
          <p:nvPr>
            <p:ph type="dt" idx="10"/>
          </p:nvPr>
        </p:nvSpPr>
        <p:spPr>
          <a:xfrm>
            <a:off x="86868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venir"/>
                <a:ea typeface="Avenir"/>
                <a:cs typeface="Avenir"/>
                <a:sym typeface="Avenir"/>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venir"/>
                <a:ea typeface="Avenir"/>
                <a:cs typeface="Avenir"/>
                <a:sym typeface="Avenir"/>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venir"/>
                <a:ea typeface="Avenir"/>
                <a:cs typeface="Avenir"/>
                <a:sym typeface="Avenir"/>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venir"/>
                <a:ea typeface="Avenir"/>
                <a:cs typeface="Avenir"/>
                <a:sym typeface="Avenir"/>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venir"/>
                <a:ea typeface="Avenir"/>
                <a:cs typeface="Avenir"/>
                <a:sym typeface="Avenir"/>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venir"/>
                <a:ea typeface="Avenir"/>
                <a:cs typeface="Avenir"/>
                <a:sym typeface="Avenir"/>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venir"/>
                <a:ea typeface="Avenir"/>
                <a:cs typeface="Avenir"/>
                <a:sym typeface="Avenir"/>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venir"/>
                <a:ea typeface="Avenir"/>
                <a:cs typeface="Avenir"/>
                <a:sym typeface="Avenir"/>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US"/>
              <a:t>‹#›</a:t>
            </a:fld>
            <a:endParaRPr/>
          </a:p>
        </p:txBody>
      </p:sp>
      <p:sp>
        <p:nvSpPr>
          <p:cNvPr id="2" name="Google Shape;30;p37">
            <a:extLst>
              <a:ext uri="{FF2B5EF4-FFF2-40B4-BE49-F238E27FC236}">
                <a16:creationId xmlns:a16="http://schemas.microsoft.com/office/drawing/2014/main" id="{999E0D9E-3C63-F2C7-A06A-94CF1DD7B41C}"/>
              </a:ext>
            </a:extLst>
          </p:cNvPr>
          <p:cNvSpPr/>
          <p:nvPr userDrawn="1"/>
        </p:nvSpPr>
        <p:spPr>
          <a:xfrm rot="5400000">
            <a:off x="857544" y="346791"/>
            <a:ext cx="146304" cy="70408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1"/>
        <p:cNvGrpSpPr/>
        <p:nvPr/>
      </p:nvGrpSpPr>
      <p:grpSpPr>
        <a:xfrm>
          <a:off x="0" y="0"/>
          <a:ext cx="0" cy="0"/>
          <a:chOff x="0" y="0"/>
          <a:chExt cx="0" cy="0"/>
        </a:xfrm>
      </p:grpSpPr>
      <p:sp>
        <p:nvSpPr>
          <p:cNvPr id="82" name="Google Shape;82;p46"/>
          <p:cNvSpPr/>
          <p:nvPr/>
        </p:nvSpPr>
        <p:spPr>
          <a:xfrm>
            <a:off x="558210" y="1162033"/>
            <a:ext cx="3740740" cy="4643344"/>
          </a:xfrm>
          <a:prstGeom prst="rect">
            <a:avLst/>
          </a:prstGeom>
          <a:solidFill>
            <a:schemeClr val="lt1"/>
          </a:solidFill>
          <a:ln w="12700" cap="flat" cmpd="sng">
            <a:solidFill>
              <a:srgbClr val="E8E8E8"/>
            </a:solidFill>
            <a:prstDash val="solid"/>
            <a:miter lim="800000"/>
            <a:headEnd type="none" w="sm" len="sm"/>
            <a:tailEnd type="none" w="sm" len="sm"/>
          </a:ln>
          <a:effectLst>
            <a:outerShdw blurRad="50800" dist="38100" dir="2700000" algn="tl" rotWithShape="0">
              <a:srgbClr val="D8D8D8">
                <a:alpha val="2352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FFFFFF"/>
              </a:solidFill>
              <a:latin typeface="Calibri"/>
              <a:ea typeface="Calibri"/>
              <a:cs typeface="Calibri"/>
              <a:sym typeface="Calibri"/>
            </a:endParaRPr>
          </a:p>
        </p:txBody>
      </p:sp>
      <p:sp>
        <p:nvSpPr>
          <p:cNvPr id="84" name="Google Shape;84;p46"/>
          <p:cNvSpPr txBox="1">
            <a:spLocks noGrp="1"/>
          </p:cNvSpPr>
          <p:nvPr>
            <p:ph type="title"/>
          </p:nvPr>
        </p:nvSpPr>
        <p:spPr>
          <a:xfrm>
            <a:off x="868680" y="1709928"/>
            <a:ext cx="3099816" cy="1709928"/>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3400"/>
              <a:buFont typeface="Avenir"/>
              <a:buNone/>
              <a:defRPr sz="3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46"/>
          <p:cNvSpPr>
            <a:spLocks noGrp="1"/>
          </p:cNvSpPr>
          <p:nvPr>
            <p:ph type="pic" idx="2"/>
          </p:nvPr>
        </p:nvSpPr>
        <p:spPr>
          <a:xfrm>
            <a:off x="4965192" y="1161288"/>
            <a:ext cx="6729984" cy="4645152"/>
          </a:xfrm>
          <a:prstGeom prst="rect">
            <a:avLst/>
          </a:prstGeom>
          <a:noFill/>
          <a:ln>
            <a:noFill/>
          </a:ln>
        </p:spPr>
      </p:sp>
      <p:sp>
        <p:nvSpPr>
          <p:cNvPr id="86" name="Google Shape;86;p46"/>
          <p:cNvSpPr txBox="1">
            <a:spLocks noGrp="1"/>
          </p:cNvSpPr>
          <p:nvPr>
            <p:ph type="body" idx="1"/>
          </p:nvPr>
        </p:nvSpPr>
        <p:spPr>
          <a:xfrm>
            <a:off x="868680" y="3438144"/>
            <a:ext cx="3099816" cy="2057400"/>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1000"/>
              </a:spcBef>
              <a:spcAft>
                <a:spcPts val="0"/>
              </a:spcAft>
              <a:buClr>
                <a:schemeClr val="dk1"/>
              </a:buClr>
              <a:buSzPts val="1800"/>
              <a:buNone/>
              <a:defRPr sz="1800"/>
            </a:lvl1pPr>
            <a:lvl2pPr marL="914400" lvl="1" indent="-228600" algn="l">
              <a:lnSpc>
                <a:spcPct val="110000"/>
              </a:lnSpc>
              <a:spcBef>
                <a:spcPts val="500"/>
              </a:spcBef>
              <a:spcAft>
                <a:spcPts val="0"/>
              </a:spcAft>
              <a:buClr>
                <a:schemeClr val="dk1"/>
              </a:buClr>
              <a:buSzPts val="1400"/>
              <a:buNone/>
              <a:defRPr sz="1400"/>
            </a:lvl2pPr>
            <a:lvl3pPr marL="1371600" lvl="2" indent="-228600" algn="l">
              <a:lnSpc>
                <a:spcPct val="110000"/>
              </a:lnSpc>
              <a:spcBef>
                <a:spcPts val="500"/>
              </a:spcBef>
              <a:spcAft>
                <a:spcPts val="0"/>
              </a:spcAft>
              <a:buClr>
                <a:schemeClr val="dk1"/>
              </a:buClr>
              <a:buSzPts val="1200"/>
              <a:buNone/>
              <a:defRPr sz="1200"/>
            </a:lvl3pPr>
            <a:lvl4pPr marL="1828800" lvl="3" indent="-228600" algn="l">
              <a:lnSpc>
                <a:spcPct val="110000"/>
              </a:lnSpc>
              <a:spcBef>
                <a:spcPts val="500"/>
              </a:spcBef>
              <a:spcAft>
                <a:spcPts val="0"/>
              </a:spcAft>
              <a:buClr>
                <a:schemeClr val="dk1"/>
              </a:buClr>
              <a:buSzPts val="1000"/>
              <a:buNone/>
              <a:defRPr sz="1000"/>
            </a:lvl4pPr>
            <a:lvl5pPr marL="2286000" lvl="4" indent="-228600" algn="l">
              <a:lnSpc>
                <a:spcPct val="11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7" name="Google Shape;87;p46"/>
          <p:cNvSpPr txBox="1">
            <a:spLocks noGrp="1"/>
          </p:cNvSpPr>
          <p:nvPr>
            <p:ph type="dt" idx="10"/>
          </p:nvPr>
        </p:nvSpPr>
        <p:spPr>
          <a:xfrm>
            <a:off x="86868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venir"/>
                <a:ea typeface="Avenir"/>
                <a:cs typeface="Avenir"/>
                <a:sym typeface="Avenir"/>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venir"/>
                <a:ea typeface="Avenir"/>
                <a:cs typeface="Avenir"/>
                <a:sym typeface="Avenir"/>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venir"/>
                <a:ea typeface="Avenir"/>
                <a:cs typeface="Avenir"/>
                <a:sym typeface="Avenir"/>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venir"/>
                <a:ea typeface="Avenir"/>
                <a:cs typeface="Avenir"/>
                <a:sym typeface="Avenir"/>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venir"/>
                <a:ea typeface="Avenir"/>
                <a:cs typeface="Avenir"/>
                <a:sym typeface="Avenir"/>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venir"/>
                <a:ea typeface="Avenir"/>
                <a:cs typeface="Avenir"/>
                <a:sym typeface="Avenir"/>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venir"/>
                <a:ea typeface="Avenir"/>
                <a:cs typeface="Avenir"/>
                <a:sym typeface="Avenir"/>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venir"/>
                <a:ea typeface="Avenir"/>
                <a:cs typeface="Avenir"/>
                <a:sym typeface="Avenir"/>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US"/>
              <a:t>‹#›</a:t>
            </a:fld>
            <a:endParaRPr/>
          </a:p>
        </p:txBody>
      </p:sp>
      <p:sp>
        <p:nvSpPr>
          <p:cNvPr id="2" name="Google Shape;30;p37">
            <a:extLst>
              <a:ext uri="{FF2B5EF4-FFF2-40B4-BE49-F238E27FC236}">
                <a16:creationId xmlns:a16="http://schemas.microsoft.com/office/drawing/2014/main" id="{C3D24E32-0D41-40AC-D55D-10DABB0867DC}"/>
              </a:ext>
            </a:extLst>
          </p:cNvPr>
          <p:cNvSpPr/>
          <p:nvPr userDrawn="1"/>
        </p:nvSpPr>
        <p:spPr>
          <a:xfrm rot="5400000">
            <a:off x="857544" y="346791"/>
            <a:ext cx="146304" cy="70408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FFFFFF"/>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venir"/>
              <a:buNone/>
              <a:defRPr sz="4400" b="0" i="0" u="none" strike="noStrike" cap="none">
                <a:solidFill>
                  <a:schemeClr val="dk1"/>
                </a:solidFill>
                <a:latin typeface="Avenir"/>
                <a:ea typeface="Avenir"/>
                <a:cs typeface="Avenir"/>
                <a:sym typeface="Avenir"/>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3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110000"/>
              </a:lnSpc>
              <a:spcBef>
                <a:spcPts val="1000"/>
              </a:spcBef>
              <a:spcAft>
                <a:spcPts val="0"/>
              </a:spcAft>
              <a:buClr>
                <a:schemeClr val="dk1"/>
              </a:buClr>
              <a:buSzPts val="2800"/>
              <a:buFont typeface="Arial"/>
              <a:buChar char="•"/>
              <a:defRPr sz="2800" b="0" i="0" u="none" strike="noStrike" cap="none">
                <a:solidFill>
                  <a:schemeClr val="dk1"/>
                </a:solidFill>
                <a:latin typeface="Avenir"/>
                <a:ea typeface="Avenir"/>
                <a:cs typeface="Avenir"/>
                <a:sym typeface="Avenir"/>
              </a:defRPr>
            </a:lvl1pPr>
            <a:lvl2pPr marL="914400" marR="0" lvl="1" indent="-381000" algn="l" rtl="0">
              <a:lnSpc>
                <a:spcPct val="110000"/>
              </a:lnSpc>
              <a:spcBef>
                <a:spcPts val="500"/>
              </a:spcBef>
              <a:spcAft>
                <a:spcPts val="0"/>
              </a:spcAft>
              <a:buClr>
                <a:schemeClr val="dk1"/>
              </a:buClr>
              <a:buSzPts val="2400"/>
              <a:buFont typeface="Arial"/>
              <a:buChar char="•"/>
              <a:defRPr sz="2400" b="0" i="0" u="none" strike="noStrike" cap="none">
                <a:solidFill>
                  <a:schemeClr val="dk1"/>
                </a:solidFill>
                <a:latin typeface="Avenir"/>
                <a:ea typeface="Avenir"/>
                <a:cs typeface="Avenir"/>
                <a:sym typeface="Avenir"/>
              </a:defRPr>
            </a:lvl2pPr>
            <a:lvl3pPr marL="1371600" marR="0" lvl="2" indent="-355600" algn="l" rtl="0">
              <a:lnSpc>
                <a:spcPct val="110000"/>
              </a:lnSpc>
              <a:spcBef>
                <a:spcPts val="500"/>
              </a:spcBef>
              <a:spcAft>
                <a:spcPts val="0"/>
              </a:spcAft>
              <a:buClr>
                <a:schemeClr val="dk1"/>
              </a:buClr>
              <a:buSzPts val="2000"/>
              <a:buFont typeface="Arial"/>
              <a:buChar char="•"/>
              <a:defRPr sz="2000" b="0" i="0" u="none" strike="noStrike" cap="none">
                <a:solidFill>
                  <a:schemeClr val="dk1"/>
                </a:solidFill>
                <a:latin typeface="Avenir"/>
                <a:ea typeface="Avenir"/>
                <a:cs typeface="Avenir"/>
                <a:sym typeface="Avenir"/>
              </a:defRPr>
            </a:lvl3pPr>
            <a:lvl4pPr marL="1828800" marR="0" lvl="3" indent="-342900" algn="l" rtl="0">
              <a:lnSpc>
                <a:spcPct val="110000"/>
              </a:lnSpc>
              <a:spcBef>
                <a:spcPts val="5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4pPr>
            <a:lvl5pPr marL="2286000" marR="0" lvl="4" indent="-342900" algn="l" rtl="0">
              <a:lnSpc>
                <a:spcPct val="110000"/>
              </a:lnSpc>
              <a:spcBef>
                <a:spcPts val="5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9pPr>
          </a:lstStyle>
          <a:p>
            <a:endParaRPr/>
          </a:p>
        </p:txBody>
      </p:sp>
      <p:sp>
        <p:nvSpPr>
          <p:cNvPr id="12" name="Google Shape;12;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venir"/>
                <a:ea typeface="Avenir"/>
                <a:cs typeface="Avenir"/>
                <a:sym typeface="Avenir"/>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venir"/>
                <a:ea typeface="Avenir"/>
                <a:cs typeface="Avenir"/>
                <a:sym typeface="Avenir"/>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venir"/>
                <a:ea typeface="Avenir"/>
                <a:cs typeface="Avenir"/>
                <a:sym typeface="Avenir"/>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venir"/>
                <a:ea typeface="Avenir"/>
                <a:cs typeface="Avenir"/>
                <a:sym typeface="Avenir"/>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venir"/>
                <a:ea typeface="Avenir"/>
                <a:cs typeface="Avenir"/>
                <a:sym typeface="Avenir"/>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venir"/>
                <a:ea typeface="Avenir"/>
                <a:cs typeface="Avenir"/>
                <a:sym typeface="Avenir"/>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venir"/>
                <a:ea typeface="Avenir"/>
                <a:cs typeface="Avenir"/>
                <a:sym typeface="Avenir"/>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venir"/>
                <a:ea typeface="Avenir"/>
                <a:cs typeface="Avenir"/>
                <a:sym typeface="Avenir"/>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venir"/>
                <a:ea typeface="Avenir"/>
                <a:cs typeface="Avenir"/>
                <a:sym typeface="Avenir"/>
              </a:defRPr>
            </a:lvl9pPr>
          </a:lstStyle>
          <a:p>
            <a:endParaRPr/>
          </a:p>
        </p:txBody>
      </p:sp>
      <p:sp>
        <p:nvSpPr>
          <p:cNvPr id="13" name="Google Shape;13;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venir"/>
                <a:ea typeface="Avenir"/>
                <a:cs typeface="Avenir"/>
                <a:sym typeface="Avenir"/>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venir"/>
                <a:ea typeface="Avenir"/>
                <a:cs typeface="Avenir"/>
                <a:sym typeface="Avenir"/>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venir"/>
                <a:ea typeface="Avenir"/>
                <a:cs typeface="Avenir"/>
                <a:sym typeface="Avenir"/>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venir"/>
                <a:ea typeface="Avenir"/>
                <a:cs typeface="Avenir"/>
                <a:sym typeface="Avenir"/>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venir"/>
                <a:ea typeface="Avenir"/>
                <a:cs typeface="Avenir"/>
                <a:sym typeface="Avenir"/>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venir"/>
                <a:ea typeface="Avenir"/>
                <a:cs typeface="Avenir"/>
                <a:sym typeface="Avenir"/>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venir"/>
                <a:ea typeface="Avenir"/>
                <a:cs typeface="Avenir"/>
                <a:sym typeface="Avenir"/>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venir"/>
                <a:ea typeface="Avenir"/>
                <a:cs typeface="Avenir"/>
                <a:sym typeface="Avenir"/>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venir"/>
                <a:ea typeface="Avenir"/>
                <a:cs typeface="Avenir"/>
                <a:sym typeface="Avenir"/>
              </a:defRPr>
            </a:lvl9pPr>
          </a:lstStyle>
          <a:p>
            <a:endParaRPr/>
          </a:p>
        </p:txBody>
      </p:sp>
      <p:sp>
        <p:nvSpPr>
          <p:cNvPr id="14" name="Google Shape;14;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venir"/>
                <a:ea typeface="Avenir"/>
                <a:cs typeface="Avenir"/>
                <a:sym typeface="Avenir"/>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venir"/>
                <a:ea typeface="Avenir"/>
                <a:cs typeface="Avenir"/>
                <a:sym typeface="Avenir"/>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venir"/>
                <a:ea typeface="Avenir"/>
                <a:cs typeface="Avenir"/>
                <a:sym typeface="Avenir"/>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venir"/>
                <a:ea typeface="Avenir"/>
                <a:cs typeface="Avenir"/>
                <a:sym typeface="Avenir"/>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venir"/>
                <a:ea typeface="Avenir"/>
                <a:cs typeface="Avenir"/>
                <a:sym typeface="Avenir"/>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venir"/>
                <a:ea typeface="Avenir"/>
                <a:cs typeface="Avenir"/>
                <a:sym typeface="Avenir"/>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venir"/>
                <a:ea typeface="Avenir"/>
                <a:cs typeface="Avenir"/>
                <a:sym typeface="Avenir"/>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venir"/>
                <a:ea typeface="Avenir"/>
                <a:cs typeface="Avenir"/>
                <a:sym typeface="Avenir"/>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hyperlink" Target="https://www.insuranceforstudents.com/_pages/php/frontend_pages/videos/step_1_sequence.mp4" TargetMode="Externa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png"/><Relationship Id="rId7"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hyperlink" Target="https://www.insuranceforstudents.com/video/er_urgent_v3d.m4v" TargetMode="External"/><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5"/>
        <p:cNvGrpSpPr/>
        <p:nvPr/>
      </p:nvGrpSpPr>
      <p:grpSpPr>
        <a:xfrm>
          <a:off x="0" y="0"/>
          <a:ext cx="0" cy="0"/>
          <a:chOff x="0" y="0"/>
          <a:chExt cx="0" cy="0"/>
        </a:xfrm>
      </p:grpSpPr>
      <p:sp>
        <p:nvSpPr>
          <p:cNvPr id="106" name="Google Shape;106;p1"/>
          <p:cNvSpPr/>
          <p:nvPr/>
        </p:nvSpPr>
        <p:spPr>
          <a:xfrm rot="5400000">
            <a:off x="857544" y="346791"/>
            <a:ext cx="146304" cy="70408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FFFFFF"/>
              </a:solidFill>
              <a:latin typeface="Calibri"/>
              <a:ea typeface="Calibri"/>
              <a:cs typeface="Calibri"/>
              <a:sym typeface="Calibri"/>
            </a:endParaRPr>
          </a:p>
        </p:txBody>
      </p:sp>
      <p:sp>
        <p:nvSpPr>
          <p:cNvPr id="107" name="Google Shape;107;p1"/>
          <p:cNvSpPr/>
          <p:nvPr/>
        </p:nvSpPr>
        <p:spPr>
          <a:xfrm rot="10800000" flipH="1">
            <a:off x="578652" y="4501201"/>
            <a:ext cx="11034696" cy="18288"/>
          </a:xfrm>
          <a:prstGeom prst="rect">
            <a:avLst/>
          </a:prstGeom>
          <a:solidFill>
            <a:srgbClr val="C8C8C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FFFFFF"/>
              </a:solidFill>
              <a:latin typeface="Calibri"/>
              <a:ea typeface="Calibri"/>
              <a:cs typeface="Calibri"/>
              <a:sym typeface="Calibri"/>
            </a:endParaRPr>
          </a:p>
        </p:txBody>
      </p:sp>
      <p:sp>
        <p:nvSpPr>
          <p:cNvPr id="108" name="Google Shape;108;p1"/>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venir"/>
              <a:ea typeface="Avenir"/>
              <a:cs typeface="Avenir"/>
              <a:sym typeface="Avenir"/>
            </a:endParaRPr>
          </a:p>
        </p:txBody>
      </p:sp>
      <p:sp>
        <p:nvSpPr>
          <p:cNvPr id="109" name="Google Shape;109;p1"/>
          <p:cNvSpPr/>
          <p:nvPr/>
        </p:nvSpPr>
        <p:spPr>
          <a:xfrm>
            <a:off x="1861391" y="221673"/>
            <a:ext cx="8392951" cy="1700936"/>
          </a:xfrm>
          <a:prstGeom prst="rect">
            <a:avLst/>
          </a:prstGeom>
          <a:solidFill>
            <a:schemeClr val="lt1"/>
          </a:solidFill>
          <a:ln w="12700" cap="flat" cmpd="sng">
            <a:solidFill>
              <a:srgbClr val="E8E8E8"/>
            </a:solidFill>
            <a:prstDash val="solid"/>
            <a:miter lim="800000"/>
            <a:headEnd type="none" w="sm" len="sm"/>
            <a:tailEnd type="none" w="sm" len="sm"/>
          </a:ln>
          <a:effectLst>
            <a:outerShdw blurRad="50800" dist="38100" dir="2700000" algn="tl" rotWithShape="0">
              <a:srgbClr val="D8D8D8">
                <a:alpha val="2352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dirty="0">
              <a:solidFill>
                <a:srgbClr val="FFFFFF"/>
              </a:solidFill>
              <a:latin typeface="Calibri"/>
              <a:ea typeface="Calibri"/>
              <a:cs typeface="Calibri"/>
              <a:sym typeface="Calibri"/>
            </a:endParaRPr>
          </a:p>
        </p:txBody>
      </p:sp>
      <p:sp>
        <p:nvSpPr>
          <p:cNvPr id="111" name="Google Shape;111;p1"/>
          <p:cNvSpPr/>
          <p:nvPr/>
        </p:nvSpPr>
        <p:spPr>
          <a:xfrm>
            <a:off x="2483110" y="2067749"/>
            <a:ext cx="7225780" cy="685800"/>
          </a:xfrm>
          <a:prstGeom prst="roundRect">
            <a:avLst>
              <a:gd name="adj" fmla="val 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FFFFFF"/>
              </a:solidFill>
              <a:latin typeface="Avenir"/>
              <a:ea typeface="Avenir"/>
              <a:cs typeface="Avenir"/>
              <a:sym typeface="Avenir"/>
            </a:endParaRPr>
          </a:p>
        </p:txBody>
      </p:sp>
      <p:pic>
        <p:nvPicPr>
          <p:cNvPr id="112" name="Google Shape;112;p1"/>
          <p:cNvPicPr preferRelativeResize="0">
            <a:picLocks noGrp="1"/>
          </p:cNvPicPr>
          <p:nvPr>
            <p:ph type="body" idx="1"/>
          </p:nvPr>
        </p:nvPicPr>
        <p:blipFill rotWithShape="1">
          <a:blip r:embed="rId3">
            <a:alphaModFix/>
          </a:blip>
          <a:srcRect/>
          <a:stretch/>
        </p:blipFill>
        <p:spPr>
          <a:xfrm>
            <a:off x="1160441" y="2934081"/>
            <a:ext cx="9871117" cy="3712003"/>
          </a:xfrm>
          <a:prstGeom prst="rect">
            <a:avLst/>
          </a:prstGeom>
          <a:noFill/>
          <a:ln>
            <a:noFill/>
          </a:ln>
        </p:spPr>
      </p:pic>
      <p:sp>
        <p:nvSpPr>
          <p:cNvPr id="113" name="Google Shape;113;p1"/>
          <p:cNvSpPr txBox="1"/>
          <p:nvPr/>
        </p:nvSpPr>
        <p:spPr>
          <a:xfrm>
            <a:off x="2578936" y="2067749"/>
            <a:ext cx="7090707" cy="646290"/>
          </a:xfrm>
          <a:prstGeom prst="rect">
            <a:avLst/>
          </a:prstGeom>
          <a:noFill/>
          <a:ln>
            <a:noFill/>
          </a:ln>
        </p:spPr>
        <p:txBody>
          <a:bodyPr spcFirstLastPara="1" wrap="square" lIns="91425" tIns="45700" rIns="91425" bIns="45700" anchor="t" anchorCtr="0">
            <a:spAutoFit/>
          </a:bodyPr>
          <a:lstStyle/>
          <a:p>
            <a:pPr algn="l"/>
            <a:r>
              <a:rPr lang="en-US" sz="1800" b="1" i="0" u="none" strike="noStrike" baseline="0" dirty="0">
                <a:solidFill>
                  <a:srgbClr val="000000"/>
                </a:solidFill>
                <a:latin typeface="Calibri-Bold"/>
              </a:rPr>
              <a:t>Insurance Broker/Insurance Program Administrator Services for Student Health Insurance Plans </a:t>
            </a:r>
            <a:r>
              <a:rPr lang="en-US" sz="1800" b="1" i="0" u="none" strike="noStrike" baseline="0" dirty="0">
                <a:solidFill>
                  <a:srgbClr val="131727"/>
                </a:solidFill>
                <a:latin typeface="Calibri-Bold"/>
              </a:rPr>
              <a:t>and Intercollegiate Sports Plan RFP NS22-140</a:t>
            </a:r>
            <a:endParaRPr sz="1400" b="0" i="0" u="none" strike="noStrike" cap="none" dirty="0">
              <a:solidFill>
                <a:srgbClr val="000000"/>
              </a:solidFill>
              <a:latin typeface="Arial"/>
              <a:ea typeface="Arial"/>
              <a:cs typeface="Arial"/>
              <a:sym typeface="Arial"/>
            </a:endParaRPr>
          </a:p>
        </p:txBody>
      </p:sp>
      <p:pic>
        <p:nvPicPr>
          <p:cNvPr id="3" name="Picture 2" descr="Logo&#10;&#10;Description automatically generated with medium confidence">
            <a:extLst>
              <a:ext uri="{FF2B5EF4-FFF2-40B4-BE49-F238E27FC236}">
                <a16:creationId xmlns:a16="http://schemas.microsoft.com/office/drawing/2014/main" id="{685E8957-3F63-357F-E0A0-9923ACE962D2}"/>
              </a:ext>
            </a:extLst>
          </p:cNvPr>
          <p:cNvPicPr>
            <a:picLocks noChangeAspect="1"/>
          </p:cNvPicPr>
          <p:nvPr/>
        </p:nvPicPr>
        <p:blipFill>
          <a:blip r:embed="rId4"/>
          <a:stretch>
            <a:fillRect/>
          </a:stretch>
        </p:blipFill>
        <p:spPr>
          <a:xfrm>
            <a:off x="3498301" y="323121"/>
            <a:ext cx="4881862" cy="14808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12"/>
          <p:cNvSpPr txBox="1">
            <a:spLocks noGrp="1"/>
          </p:cNvSpPr>
          <p:nvPr>
            <p:ph type="title"/>
          </p:nvPr>
        </p:nvSpPr>
        <p:spPr>
          <a:xfrm>
            <a:off x="1115568" y="548640"/>
            <a:ext cx="10168128" cy="117957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Avenir"/>
              <a:buNone/>
            </a:pPr>
            <a:r>
              <a:rPr lang="en-US"/>
              <a:t>Personal Information</a:t>
            </a:r>
            <a:endParaRPr/>
          </a:p>
        </p:txBody>
      </p:sp>
      <p:sp>
        <p:nvSpPr>
          <p:cNvPr id="207" name="Google Shape;207;p12"/>
          <p:cNvSpPr txBox="1">
            <a:spLocks noGrp="1"/>
          </p:cNvSpPr>
          <p:nvPr>
            <p:ph type="body" idx="1"/>
          </p:nvPr>
        </p:nvSpPr>
        <p:spPr>
          <a:xfrm>
            <a:off x="1115568" y="2478024"/>
            <a:ext cx="10168128" cy="3694176"/>
          </a:xfrm>
          <a:prstGeom prst="rect">
            <a:avLst/>
          </a:prstGeom>
          <a:noFill/>
          <a:ln>
            <a:noFill/>
          </a:ln>
        </p:spPr>
        <p:txBody>
          <a:bodyPr spcFirstLastPara="1" wrap="square" lIns="91425" tIns="45700" rIns="91425" bIns="45700" anchor="t" anchorCtr="0">
            <a:normAutofit/>
          </a:bodyPr>
          <a:lstStyle/>
          <a:p>
            <a:pPr marL="228600" lvl="0" indent="-50800" algn="l" rtl="0">
              <a:lnSpc>
                <a:spcPct val="110000"/>
              </a:lnSpc>
              <a:spcBef>
                <a:spcPts val="0"/>
              </a:spcBef>
              <a:spcAft>
                <a:spcPts val="0"/>
              </a:spcAft>
              <a:buClr>
                <a:schemeClr val="dk1"/>
              </a:buClr>
              <a:buSzPts val="2800"/>
              <a:buNone/>
            </a:pPr>
            <a:endParaRPr/>
          </a:p>
        </p:txBody>
      </p:sp>
      <p:pic>
        <p:nvPicPr>
          <p:cNvPr id="208" name="Google Shape;208;p12"/>
          <p:cNvPicPr preferRelativeResize="0"/>
          <p:nvPr/>
        </p:nvPicPr>
        <p:blipFill>
          <a:blip r:embed="rId3"/>
          <a:srcRect/>
          <a:stretch/>
        </p:blipFill>
        <p:spPr>
          <a:xfrm>
            <a:off x="0" y="0"/>
            <a:ext cx="12191999" cy="6858000"/>
          </a:xfrm>
          <a:prstGeom prst="rect">
            <a:avLst/>
          </a:prstGeom>
          <a:noFill/>
          <a:ln>
            <a:noFill/>
          </a:ln>
        </p:spPr>
      </p:pic>
    </p:spTree>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13"/>
          <p:cNvSpPr txBox="1">
            <a:spLocks noGrp="1"/>
          </p:cNvSpPr>
          <p:nvPr>
            <p:ph type="title"/>
          </p:nvPr>
        </p:nvSpPr>
        <p:spPr>
          <a:xfrm>
            <a:off x="1115568" y="548640"/>
            <a:ext cx="10168128" cy="117957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Avenir"/>
              <a:buNone/>
            </a:pPr>
            <a:r>
              <a:rPr lang="en-US"/>
              <a:t>Insurance Information</a:t>
            </a:r>
            <a:endParaRPr/>
          </a:p>
        </p:txBody>
      </p:sp>
      <p:sp>
        <p:nvSpPr>
          <p:cNvPr id="214" name="Google Shape;214;p13"/>
          <p:cNvSpPr txBox="1">
            <a:spLocks noGrp="1"/>
          </p:cNvSpPr>
          <p:nvPr>
            <p:ph type="body" idx="1"/>
          </p:nvPr>
        </p:nvSpPr>
        <p:spPr>
          <a:xfrm>
            <a:off x="1115568" y="2478024"/>
            <a:ext cx="10168128" cy="3694176"/>
          </a:xfrm>
          <a:prstGeom prst="rect">
            <a:avLst/>
          </a:prstGeom>
          <a:noFill/>
          <a:ln>
            <a:noFill/>
          </a:ln>
        </p:spPr>
        <p:txBody>
          <a:bodyPr spcFirstLastPara="1" wrap="square" lIns="91425" tIns="45700" rIns="91425" bIns="45700" anchor="t" anchorCtr="0">
            <a:normAutofit/>
          </a:bodyPr>
          <a:lstStyle/>
          <a:p>
            <a:pPr marL="228600" lvl="0" indent="-50800" algn="l" rtl="0">
              <a:lnSpc>
                <a:spcPct val="110000"/>
              </a:lnSpc>
              <a:spcBef>
                <a:spcPts val="0"/>
              </a:spcBef>
              <a:spcAft>
                <a:spcPts val="0"/>
              </a:spcAft>
              <a:buClr>
                <a:schemeClr val="dk1"/>
              </a:buClr>
              <a:buSzPts val="2800"/>
              <a:buNone/>
            </a:pPr>
            <a:endParaRPr/>
          </a:p>
        </p:txBody>
      </p:sp>
      <p:pic>
        <p:nvPicPr>
          <p:cNvPr id="215" name="Google Shape;215;p13"/>
          <p:cNvPicPr preferRelativeResize="0"/>
          <p:nvPr/>
        </p:nvPicPr>
        <p:blipFill>
          <a:blip r:embed="rId3"/>
          <a:srcRect/>
          <a:stretch/>
        </p:blipFill>
        <p:spPr>
          <a:xfrm>
            <a:off x="0" y="0"/>
            <a:ext cx="12192000" cy="6858000"/>
          </a:xfrm>
          <a:prstGeom prst="rect">
            <a:avLst/>
          </a:prstGeom>
          <a:noFill/>
          <a:ln>
            <a:noFill/>
          </a:ln>
        </p:spPr>
      </p:pic>
    </p:spTree>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14"/>
          <p:cNvSpPr txBox="1">
            <a:spLocks noGrp="1"/>
          </p:cNvSpPr>
          <p:nvPr>
            <p:ph type="title"/>
          </p:nvPr>
        </p:nvSpPr>
        <p:spPr>
          <a:xfrm>
            <a:off x="1115568" y="548640"/>
            <a:ext cx="10168128" cy="117957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Avenir"/>
              <a:buNone/>
            </a:pPr>
            <a:r>
              <a:rPr lang="en-US"/>
              <a:t>File Upload</a:t>
            </a:r>
            <a:endParaRPr/>
          </a:p>
        </p:txBody>
      </p:sp>
      <p:sp>
        <p:nvSpPr>
          <p:cNvPr id="221" name="Google Shape;221;p14"/>
          <p:cNvSpPr txBox="1">
            <a:spLocks noGrp="1"/>
          </p:cNvSpPr>
          <p:nvPr>
            <p:ph type="body" idx="1"/>
          </p:nvPr>
        </p:nvSpPr>
        <p:spPr>
          <a:xfrm>
            <a:off x="1115568" y="2478024"/>
            <a:ext cx="10168128" cy="3694176"/>
          </a:xfrm>
          <a:prstGeom prst="rect">
            <a:avLst/>
          </a:prstGeom>
          <a:noFill/>
          <a:ln>
            <a:noFill/>
          </a:ln>
        </p:spPr>
        <p:txBody>
          <a:bodyPr spcFirstLastPara="1" wrap="square" lIns="91425" tIns="45700" rIns="91425" bIns="45700" anchor="t" anchorCtr="0">
            <a:normAutofit/>
          </a:bodyPr>
          <a:lstStyle/>
          <a:p>
            <a:pPr marL="228600" lvl="0" indent="-50800" algn="l" rtl="0">
              <a:lnSpc>
                <a:spcPct val="110000"/>
              </a:lnSpc>
              <a:spcBef>
                <a:spcPts val="0"/>
              </a:spcBef>
              <a:spcAft>
                <a:spcPts val="0"/>
              </a:spcAft>
              <a:buClr>
                <a:schemeClr val="dk1"/>
              </a:buClr>
              <a:buSzPts val="2800"/>
              <a:buNone/>
            </a:pPr>
            <a:endParaRPr/>
          </a:p>
        </p:txBody>
      </p:sp>
      <p:pic>
        <p:nvPicPr>
          <p:cNvPr id="222" name="Google Shape;222;p14"/>
          <p:cNvPicPr preferRelativeResize="0"/>
          <p:nvPr/>
        </p:nvPicPr>
        <p:blipFill>
          <a:blip r:embed="rId3"/>
          <a:srcRect/>
          <a:stretch/>
        </p:blipFill>
        <p:spPr>
          <a:xfrm>
            <a:off x="1" y="0"/>
            <a:ext cx="12192000" cy="6858000"/>
          </a:xfrm>
          <a:prstGeom prst="rect">
            <a:avLst/>
          </a:prstGeom>
          <a:noFill/>
          <a:ln>
            <a:noFill/>
          </a:ln>
        </p:spPr>
      </p:pic>
    </p:spTree>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15"/>
          <p:cNvSpPr txBox="1">
            <a:spLocks noGrp="1"/>
          </p:cNvSpPr>
          <p:nvPr>
            <p:ph type="title"/>
          </p:nvPr>
        </p:nvSpPr>
        <p:spPr>
          <a:xfrm>
            <a:off x="1115568" y="548640"/>
            <a:ext cx="10168128" cy="117957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Avenir"/>
              <a:buNone/>
            </a:pPr>
            <a:r>
              <a:rPr lang="en-US"/>
              <a:t>Submission</a:t>
            </a:r>
            <a:endParaRPr/>
          </a:p>
        </p:txBody>
      </p:sp>
      <p:pic>
        <p:nvPicPr>
          <p:cNvPr id="228" name="Google Shape;228;p15"/>
          <p:cNvPicPr preferRelativeResize="0"/>
          <p:nvPr/>
        </p:nvPicPr>
        <p:blipFill>
          <a:blip r:embed="rId3"/>
          <a:srcRect/>
          <a:stretch/>
        </p:blipFill>
        <p:spPr>
          <a:xfrm>
            <a:off x="1491575" y="2478023"/>
            <a:ext cx="9332068" cy="3684259"/>
          </a:xfrm>
          <a:prstGeom prst="rect">
            <a:avLst/>
          </a:prstGeom>
          <a:noFill/>
          <a:ln>
            <a:noFill/>
          </a:ln>
        </p:spPr>
      </p:pic>
      <p:pic>
        <p:nvPicPr>
          <p:cNvPr id="229" name="Google Shape;229;p15"/>
          <p:cNvPicPr preferRelativeResize="0"/>
          <p:nvPr/>
        </p:nvPicPr>
        <p:blipFill>
          <a:blip r:embed="rId4"/>
          <a:srcRect/>
          <a:stretch/>
        </p:blipFill>
        <p:spPr>
          <a:xfrm>
            <a:off x="540601" y="93815"/>
            <a:ext cx="1149933" cy="432428"/>
          </a:xfrm>
          <a:prstGeom prst="rect">
            <a:avLst/>
          </a:prstGeom>
          <a:noFill/>
          <a:ln>
            <a:noFill/>
          </a:ln>
        </p:spPr>
      </p:pic>
    </p:spTree>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16"/>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venir"/>
              <a:ea typeface="Avenir"/>
              <a:cs typeface="Avenir"/>
              <a:sym typeface="Avenir"/>
            </a:endParaRPr>
          </a:p>
        </p:txBody>
      </p:sp>
      <p:pic>
        <p:nvPicPr>
          <p:cNvPr id="235" name="Google Shape;235;p16"/>
          <p:cNvPicPr preferRelativeResize="0">
            <a:picLocks noGrp="1"/>
          </p:cNvPicPr>
          <p:nvPr>
            <p:ph type="body" idx="1"/>
          </p:nvPr>
        </p:nvPicPr>
        <p:blipFill>
          <a:blip r:embed="rId3"/>
          <a:srcRect/>
          <a:stretch/>
        </p:blipFill>
        <p:spPr>
          <a:xfrm>
            <a:off x="8" y="10"/>
            <a:ext cx="12191982" cy="6857990"/>
          </a:xfrm>
          <a:prstGeom prst="rect">
            <a:avLst/>
          </a:prstGeom>
          <a:noFill/>
          <a:ln>
            <a:noFill/>
          </a:ln>
        </p:spPr>
      </p:pic>
      <p:sp>
        <p:nvSpPr>
          <p:cNvPr id="236" name="Google Shape;236;p16"/>
          <p:cNvSpPr txBox="1">
            <a:spLocks noGrp="1"/>
          </p:cNvSpPr>
          <p:nvPr>
            <p:ph type="title"/>
          </p:nvPr>
        </p:nvSpPr>
        <p:spPr>
          <a:xfrm>
            <a:off x="8284463" y="941832"/>
            <a:ext cx="3718561" cy="102108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5000"/>
              <a:buFont typeface="Avenir"/>
              <a:buNone/>
            </a:pPr>
            <a:r>
              <a:rPr lang="en-US" sz="5000">
                <a:solidFill>
                  <a:schemeClr val="dk1"/>
                </a:solidFill>
              </a:rPr>
              <a:t>Help Videos</a:t>
            </a:r>
            <a:endParaRPr>
              <a:solidFill>
                <a:schemeClr val="dk1"/>
              </a:solidFill>
            </a:endParaRPr>
          </a:p>
        </p:txBody>
      </p:sp>
      <p:sp>
        <p:nvSpPr>
          <p:cNvPr id="237" name="Google Shape;237;p16"/>
          <p:cNvSpPr/>
          <p:nvPr/>
        </p:nvSpPr>
        <p:spPr>
          <a:xfrm rot="5400000">
            <a:off x="1120140" y="346791"/>
            <a:ext cx="146304" cy="70408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FFFFFF"/>
              </a:solidFill>
              <a:latin typeface="Calibri"/>
              <a:ea typeface="Calibri"/>
              <a:cs typeface="Calibri"/>
              <a:sym typeface="Calibri"/>
            </a:endParaRPr>
          </a:p>
        </p:txBody>
      </p:sp>
      <p:sp>
        <p:nvSpPr>
          <p:cNvPr id="238" name="Google Shape;238;p16"/>
          <p:cNvSpPr txBox="1"/>
          <p:nvPr/>
        </p:nvSpPr>
        <p:spPr>
          <a:xfrm>
            <a:off x="841248" y="3502152"/>
            <a:ext cx="10506456" cy="2670048"/>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000000"/>
              </a:buClr>
              <a:buSzPts val="1900"/>
              <a:buFont typeface="Arial"/>
              <a:buNone/>
            </a:pPr>
            <a:r>
              <a:rPr lang="en-US" sz="1900" b="0" i="0" u="none" strike="noStrike" cap="none">
                <a:solidFill>
                  <a:schemeClr val="dk1"/>
                </a:solidFill>
                <a:latin typeface="Avenir"/>
                <a:ea typeface="Avenir"/>
                <a:cs typeface="Avenir"/>
                <a:sym typeface="Avenir"/>
              </a:rPr>
              <a:t>Close Captioning in:</a:t>
            </a:r>
            <a:endParaRPr sz="1400" b="0" i="0" u="none" strike="noStrike" cap="none">
              <a:solidFill>
                <a:schemeClr val="dk1"/>
              </a:solidFill>
              <a:latin typeface="Arial"/>
              <a:ea typeface="Arial"/>
              <a:cs typeface="Arial"/>
              <a:sym typeface="Arial"/>
            </a:endParaRPr>
          </a:p>
          <a:p>
            <a:pPr marL="285750" marR="0" lvl="0" indent="-107950" algn="l" rtl="0">
              <a:lnSpc>
                <a:spcPct val="100000"/>
              </a:lnSpc>
              <a:spcBef>
                <a:spcPts val="600"/>
              </a:spcBef>
              <a:spcAft>
                <a:spcPts val="0"/>
              </a:spcAft>
              <a:buClr>
                <a:schemeClr val="lt1"/>
              </a:buClr>
              <a:buSzPts val="1900"/>
              <a:buFont typeface="Arial"/>
              <a:buNone/>
            </a:pPr>
            <a:endParaRPr sz="1900" b="0" i="0" u="none" strike="noStrike" cap="none">
              <a:solidFill>
                <a:schemeClr val="dk1"/>
              </a:solidFill>
              <a:latin typeface="Avenir"/>
              <a:ea typeface="Avenir"/>
              <a:cs typeface="Avenir"/>
              <a:sym typeface="Avenir"/>
            </a:endParaRPr>
          </a:p>
          <a:p>
            <a:pPr marL="285750" marR="0" lvl="0" indent="-228600" algn="l" rtl="0">
              <a:lnSpc>
                <a:spcPct val="100000"/>
              </a:lnSpc>
              <a:spcBef>
                <a:spcPts val="600"/>
              </a:spcBef>
              <a:spcAft>
                <a:spcPts val="0"/>
              </a:spcAft>
              <a:buClr>
                <a:schemeClr val="lt1"/>
              </a:buClr>
              <a:buSzPts val="1900"/>
              <a:buFont typeface="Arial"/>
              <a:buChar char="•"/>
            </a:pPr>
            <a:r>
              <a:rPr lang="en-US" sz="1900" b="0" i="0" u="none" strike="noStrike" cap="none">
                <a:solidFill>
                  <a:schemeClr val="dk1"/>
                </a:solidFill>
                <a:latin typeface="Avenir"/>
                <a:ea typeface="Avenir"/>
                <a:cs typeface="Avenir"/>
                <a:sym typeface="Avenir"/>
              </a:rPr>
              <a:t>English</a:t>
            </a:r>
            <a:endParaRPr sz="1400" b="0" i="0" u="none" strike="noStrike" cap="none">
              <a:solidFill>
                <a:schemeClr val="dk1"/>
              </a:solidFill>
              <a:latin typeface="Arial"/>
              <a:ea typeface="Arial"/>
              <a:cs typeface="Arial"/>
              <a:sym typeface="Arial"/>
            </a:endParaRPr>
          </a:p>
          <a:p>
            <a:pPr marL="285750" marR="0" lvl="0" indent="-228600" algn="l" rtl="0">
              <a:lnSpc>
                <a:spcPct val="100000"/>
              </a:lnSpc>
              <a:spcBef>
                <a:spcPts val="600"/>
              </a:spcBef>
              <a:spcAft>
                <a:spcPts val="0"/>
              </a:spcAft>
              <a:buClr>
                <a:schemeClr val="lt1"/>
              </a:buClr>
              <a:buSzPts val="1900"/>
              <a:buFont typeface="Arial"/>
              <a:buChar char="•"/>
            </a:pPr>
            <a:r>
              <a:rPr lang="en-US" sz="1900" b="0" i="0" u="none" strike="noStrike" cap="none">
                <a:solidFill>
                  <a:schemeClr val="dk1"/>
                </a:solidFill>
                <a:latin typeface="Avenir"/>
                <a:ea typeface="Avenir"/>
                <a:cs typeface="Avenir"/>
                <a:sym typeface="Avenir"/>
              </a:rPr>
              <a:t>French</a:t>
            </a:r>
            <a:endParaRPr sz="1400" b="0" i="0" u="none" strike="noStrike" cap="none">
              <a:solidFill>
                <a:schemeClr val="dk1"/>
              </a:solidFill>
              <a:latin typeface="Arial"/>
              <a:ea typeface="Arial"/>
              <a:cs typeface="Arial"/>
              <a:sym typeface="Arial"/>
            </a:endParaRPr>
          </a:p>
          <a:p>
            <a:pPr marL="285750" marR="0" lvl="0" indent="-228600" algn="l" rtl="0">
              <a:lnSpc>
                <a:spcPct val="100000"/>
              </a:lnSpc>
              <a:spcBef>
                <a:spcPts val="600"/>
              </a:spcBef>
              <a:spcAft>
                <a:spcPts val="0"/>
              </a:spcAft>
              <a:buClr>
                <a:schemeClr val="lt1"/>
              </a:buClr>
              <a:buSzPts val="1900"/>
              <a:buFont typeface="Arial"/>
              <a:buChar char="•"/>
            </a:pPr>
            <a:r>
              <a:rPr lang="en-US" sz="1900" b="0" i="0" u="none" strike="noStrike" cap="none">
                <a:solidFill>
                  <a:schemeClr val="dk1"/>
                </a:solidFill>
                <a:latin typeface="Avenir"/>
                <a:ea typeface="Avenir"/>
                <a:cs typeface="Avenir"/>
                <a:sym typeface="Avenir"/>
              </a:rPr>
              <a:t>Mandarin</a:t>
            </a:r>
            <a:endParaRPr sz="1400" b="0" i="0" u="none" strike="noStrike" cap="none">
              <a:solidFill>
                <a:schemeClr val="dk1"/>
              </a:solidFill>
              <a:latin typeface="Arial"/>
              <a:ea typeface="Arial"/>
              <a:cs typeface="Arial"/>
              <a:sym typeface="Arial"/>
            </a:endParaRPr>
          </a:p>
          <a:p>
            <a:pPr marL="285750" marR="0" lvl="0" indent="-228600" algn="l" rtl="0">
              <a:lnSpc>
                <a:spcPct val="100000"/>
              </a:lnSpc>
              <a:spcBef>
                <a:spcPts val="600"/>
              </a:spcBef>
              <a:spcAft>
                <a:spcPts val="0"/>
              </a:spcAft>
              <a:buClr>
                <a:schemeClr val="lt1"/>
              </a:buClr>
              <a:buSzPts val="1900"/>
              <a:buFont typeface="Arial"/>
              <a:buChar char="•"/>
            </a:pPr>
            <a:r>
              <a:rPr lang="en-US" sz="1900" b="0" i="0" u="none" strike="noStrike" cap="none">
                <a:solidFill>
                  <a:schemeClr val="dk1"/>
                </a:solidFill>
                <a:latin typeface="Avenir"/>
                <a:ea typeface="Avenir"/>
                <a:cs typeface="Avenir"/>
                <a:sym typeface="Avenir"/>
              </a:rPr>
              <a:t>Spanish</a:t>
            </a:r>
            <a:endParaRPr sz="1400" b="0" i="0" u="none" strike="noStrike" cap="none">
              <a:solidFill>
                <a:schemeClr val="dk1"/>
              </a:solidFill>
              <a:latin typeface="Arial"/>
              <a:ea typeface="Arial"/>
              <a:cs typeface="Arial"/>
              <a:sym typeface="Arial"/>
            </a:endParaRPr>
          </a:p>
          <a:p>
            <a:pPr marL="285750" marR="0" lvl="0" indent="-228600" algn="l" rtl="0">
              <a:lnSpc>
                <a:spcPct val="100000"/>
              </a:lnSpc>
              <a:spcBef>
                <a:spcPts val="600"/>
              </a:spcBef>
              <a:spcAft>
                <a:spcPts val="0"/>
              </a:spcAft>
              <a:buClr>
                <a:schemeClr val="lt1"/>
              </a:buClr>
              <a:buSzPts val="1900"/>
              <a:buFont typeface="Arial"/>
              <a:buChar char="•"/>
            </a:pPr>
            <a:r>
              <a:rPr lang="en-US" sz="1900" b="0" i="0" u="none" strike="noStrike" cap="none">
                <a:solidFill>
                  <a:schemeClr val="dk1"/>
                </a:solidFill>
                <a:latin typeface="Avenir"/>
                <a:ea typeface="Avenir"/>
                <a:cs typeface="Avenir"/>
                <a:sym typeface="Avenir"/>
              </a:rPr>
              <a:t>And More!</a:t>
            </a:r>
            <a:endParaRPr sz="1400" b="0" i="0" u="none" strike="noStrike" cap="none">
              <a:solidFill>
                <a:schemeClr val="dk1"/>
              </a:solidFill>
              <a:latin typeface="Arial"/>
              <a:ea typeface="Arial"/>
              <a:cs typeface="Arial"/>
              <a:sym typeface="Arial"/>
            </a:endParaRPr>
          </a:p>
          <a:p>
            <a:pPr marL="285750" marR="0" lvl="0" indent="-107950" algn="l" rtl="0">
              <a:lnSpc>
                <a:spcPct val="100000"/>
              </a:lnSpc>
              <a:spcBef>
                <a:spcPts val="600"/>
              </a:spcBef>
              <a:spcAft>
                <a:spcPts val="0"/>
              </a:spcAft>
              <a:buClr>
                <a:schemeClr val="lt1"/>
              </a:buClr>
              <a:buSzPts val="1900"/>
              <a:buFont typeface="Arial"/>
              <a:buNone/>
            </a:pPr>
            <a:endParaRPr sz="1900" b="0" i="0" u="none" strike="noStrike" cap="none">
              <a:solidFill>
                <a:schemeClr val="dk1"/>
              </a:solidFill>
              <a:latin typeface="Avenir"/>
              <a:ea typeface="Avenir"/>
              <a:cs typeface="Avenir"/>
              <a:sym typeface="Avenir"/>
            </a:endParaRPr>
          </a:p>
        </p:txBody>
      </p:sp>
      <p:pic>
        <p:nvPicPr>
          <p:cNvPr id="239" name="Google Shape;239;p16"/>
          <p:cNvPicPr preferRelativeResize="0"/>
          <p:nvPr/>
        </p:nvPicPr>
        <p:blipFill>
          <a:blip r:embed="rId4"/>
          <a:srcRect/>
          <a:stretch/>
        </p:blipFill>
        <p:spPr>
          <a:xfrm>
            <a:off x="841248" y="103278"/>
            <a:ext cx="1149933" cy="419137"/>
          </a:xfrm>
          <a:prstGeom prst="rect">
            <a:avLst/>
          </a:prstGeom>
          <a:noFill/>
          <a:ln>
            <a:noFill/>
          </a:ln>
        </p:spPr>
      </p:pic>
      <p:sp>
        <p:nvSpPr>
          <p:cNvPr id="2" name="TextBox 1">
            <a:extLst>
              <a:ext uri="{FF2B5EF4-FFF2-40B4-BE49-F238E27FC236}">
                <a16:creationId xmlns:a16="http://schemas.microsoft.com/office/drawing/2014/main" id="{5925E56A-6DBA-00BF-E889-DF55BA2574AF}"/>
              </a:ext>
            </a:extLst>
          </p:cNvPr>
          <p:cNvSpPr txBox="1"/>
          <p:nvPr/>
        </p:nvSpPr>
        <p:spPr>
          <a:xfrm>
            <a:off x="9223515" y="2151923"/>
            <a:ext cx="1384852" cy="307777"/>
          </a:xfrm>
          <a:prstGeom prst="rect">
            <a:avLst/>
          </a:prstGeom>
          <a:noFill/>
        </p:spPr>
        <p:txBody>
          <a:bodyPr wrap="square" rtlCol="0">
            <a:spAutoFit/>
          </a:bodyPr>
          <a:lstStyle/>
          <a:p>
            <a:r>
              <a:rPr lang="en-US" dirty="0">
                <a:hlinkClick r:id="rId5"/>
              </a:rPr>
              <a:t>Sample Video</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17"/>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venir"/>
              <a:ea typeface="Avenir"/>
              <a:cs typeface="Avenir"/>
              <a:sym typeface="Avenir"/>
            </a:endParaRPr>
          </a:p>
        </p:txBody>
      </p:sp>
      <p:pic>
        <p:nvPicPr>
          <p:cNvPr id="2" name="Google Shape;245;p17" descr="Graphical user interface&#10;&#10;Description automatically generated">
            <a:extLst>
              <a:ext uri="{FF2B5EF4-FFF2-40B4-BE49-F238E27FC236}">
                <a16:creationId xmlns:a16="http://schemas.microsoft.com/office/drawing/2014/main" id="{9C74C816-925E-39E0-1192-8533F38BC28B}"/>
              </a:ext>
            </a:extLst>
          </p:cNvPr>
          <p:cNvPicPr preferRelativeResize="0"/>
          <p:nvPr/>
        </p:nvPicPr>
        <p:blipFill rotWithShape="1">
          <a:blip r:embed="rId3">
            <a:alphaModFix amt="76000"/>
          </a:blip>
          <a:srcRect/>
          <a:stretch/>
        </p:blipFill>
        <p:spPr>
          <a:xfrm>
            <a:off x="-1524" y="0"/>
            <a:ext cx="12192000" cy="6858000"/>
          </a:xfrm>
          <a:prstGeom prst="rect">
            <a:avLst/>
          </a:prstGeom>
          <a:noFill/>
          <a:ln>
            <a:noFill/>
          </a:ln>
        </p:spPr>
      </p:pic>
      <p:sp>
        <p:nvSpPr>
          <p:cNvPr id="246" name="Google Shape;246;p17"/>
          <p:cNvSpPr txBox="1">
            <a:spLocks noGrp="1"/>
          </p:cNvSpPr>
          <p:nvPr>
            <p:ph type="title"/>
          </p:nvPr>
        </p:nvSpPr>
        <p:spPr>
          <a:xfrm>
            <a:off x="841249" y="941832"/>
            <a:ext cx="10506456" cy="20574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5000"/>
              <a:buFont typeface="Avenir"/>
              <a:buNone/>
            </a:pPr>
            <a:r>
              <a:rPr lang="en-US" sz="5000" dirty="0">
                <a:solidFill>
                  <a:schemeClr val="bg1"/>
                </a:solidFill>
              </a:rPr>
              <a:t>Smart Waiver System</a:t>
            </a:r>
            <a:endParaRPr dirty="0">
              <a:solidFill>
                <a:schemeClr val="bg1"/>
              </a:solidFill>
            </a:endParaRPr>
          </a:p>
        </p:txBody>
      </p:sp>
      <p:sp>
        <p:nvSpPr>
          <p:cNvPr id="247" name="Google Shape;247;p17"/>
          <p:cNvSpPr/>
          <p:nvPr/>
        </p:nvSpPr>
        <p:spPr>
          <a:xfrm rot="5400000">
            <a:off x="1120140" y="346791"/>
            <a:ext cx="146304" cy="70408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FFFFFF"/>
              </a:solidFill>
              <a:latin typeface="Calibri"/>
              <a:ea typeface="Calibri"/>
              <a:cs typeface="Calibri"/>
              <a:sym typeface="Calibri"/>
            </a:endParaRPr>
          </a:p>
        </p:txBody>
      </p:sp>
      <p:sp>
        <p:nvSpPr>
          <p:cNvPr id="248" name="Google Shape;248;p17"/>
          <p:cNvSpPr/>
          <p:nvPr/>
        </p:nvSpPr>
        <p:spPr>
          <a:xfrm>
            <a:off x="841248" y="3241202"/>
            <a:ext cx="10506456" cy="182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FFFFFF"/>
              </a:solidFill>
              <a:latin typeface="Calibri"/>
              <a:ea typeface="Calibri"/>
              <a:cs typeface="Calibri"/>
              <a:sym typeface="Calibri"/>
            </a:endParaRPr>
          </a:p>
        </p:txBody>
      </p:sp>
      <p:sp>
        <p:nvSpPr>
          <p:cNvPr id="249" name="Google Shape;249;p17"/>
          <p:cNvSpPr txBox="1">
            <a:spLocks noGrp="1"/>
          </p:cNvSpPr>
          <p:nvPr>
            <p:ph type="body" idx="1"/>
          </p:nvPr>
        </p:nvSpPr>
        <p:spPr>
          <a:xfrm>
            <a:off x="841248" y="3502152"/>
            <a:ext cx="10506456" cy="2670048"/>
          </a:xfrm>
          <a:prstGeom prst="rect">
            <a:avLst/>
          </a:prstGeom>
          <a:noFill/>
          <a:ln>
            <a:noFill/>
          </a:ln>
        </p:spPr>
        <p:txBody>
          <a:bodyPr spcFirstLastPara="1" wrap="square" lIns="91425" tIns="45700" rIns="91425" bIns="45700" anchor="t" anchorCtr="0">
            <a:normAutofit/>
          </a:bodyPr>
          <a:lstStyle/>
          <a:p>
            <a:pPr marL="228600" lvl="0" indent="-228600" algn="l" rtl="0">
              <a:lnSpc>
                <a:spcPct val="110000"/>
              </a:lnSpc>
              <a:spcBef>
                <a:spcPts val="0"/>
              </a:spcBef>
              <a:spcAft>
                <a:spcPts val="0"/>
              </a:spcAft>
              <a:buClr>
                <a:schemeClr val="lt1"/>
              </a:buClr>
              <a:buSzPts val="2000"/>
              <a:buChar char="•"/>
            </a:pPr>
            <a:r>
              <a:rPr lang="en-US" sz="2000" dirty="0">
                <a:solidFill>
                  <a:schemeClr val="bg1"/>
                </a:solidFill>
                <a:latin typeface="Calibri"/>
                <a:ea typeface="Calibri"/>
                <a:cs typeface="Calibri"/>
                <a:sym typeface="Calibri"/>
              </a:rPr>
              <a:t>Automatically denies waivers that do not meet the criteria such as inappropriate carriers, high deductibles or non ACA compliant.</a:t>
            </a:r>
            <a:endParaRPr dirty="0">
              <a:solidFill>
                <a:schemeClr val="bg1"/>
              </a:solidFill>
            </a:endParaRPr>
          </a:p>
          <a:p>
            <a:pPr marL="228600" lvl="0" indent="-228600" algn="l" rtl="0">
              <a:lnSpc>
                <a:spcPct val="110000"/>
              </a:lnSpc>
              <a:spcBef>
                <a:spcPts val="1000"/>
              </a:spcBef>
              <a:spcAft>
                <a:spcPts val="0"/>
              </a:spcAft>
              <a:buClr>
                <a:schemeClr val="lt1"/>
              </a:buClr>
              <a:buSzPts val="2000"/>
              <a:buChar char="•"/>
            </a:pPr>
            <a:r>
              <a:rPr lang="en-US" sz="2000" dirty="0">
                <a:solidFill>
                  <a:schemeClr val="bg1"/>
                </a:solidFill>
                <a:latin typeface="Calibri"/>
                <a:ea typeface="Calibri"/>
                <a:cs typeface="Calibri"/>
                <a:sym typeface="Calibri"/>
              </a:rPr>
              <a:t>This reduces the amount of administration required.  </a:t>
            </a:r>
            <a:endParaRPr dirty="0">
              <a:solidFill>
                <a:schemeClr val="bg1"/>
              </a:solidFill>
            </a:endParaRPr>
          </a:p>
          <a:p>
            <a:pPr marL="228600" lvl="0" indent="-228600" algn="l" rtl="0">
              <a:lnSpc>
                <a:spcPct val="110000"/>
              </a:lnSpc>
              <a:spcBef>
                <a:spcPts val="1000"/>
              </a:spcBef>
              <a:spcAft>
                <a:spcPts val="0"/>
              </a:spcAft>
              <a:buClr>
                <a:schemeClr val="lt1"/>
              </a:buClr>
              <a:buSzPts val="2000"/>
              <a:buChar char="•"/>
            </a:pPr>
            <a:r>
              <a:rPr lang="en-US" sz="2000" dirty="0">
                <a:solidFill>
                  <a:schemeClr val="bg1"/>
                </a:solidFill>
                <a:latin typeface="Calibri"/>
                <a:ea typeface="Calibri"/>
                <a:cs typeface="Calibri"/>
                <a:sym typeface="Calibri"/>
              </a:rPr>
              <a:t>The IFS team reviews the waivers daily with a management interface that allows them to quickly assess and approve or deny waivers with auto email generation and data handling. </a:t>
            </a:r>
            <a:endParaRPr sz="2000" dirty="0">
              <a:solidFill>
                <a:schemeClr val="bg1"/>
              </a:solidFill>
            </a:endParaRPr>
          </a:p>
        </p:txBody>
      </p:sp>
      <p:pic>
        <p:nvPicPr>
          <p:cNvPr id="250" name="Google Shape;250;p17"/>
          <p:cNvPicPr preferRelativeResize="0"/>
          <p:nvPr/>
        </p:nvPicPr>
        <p:blipFill>
          <a:blip r:embed="rId4"/>
          <a:srcRect/>
          <a:stretch/>
        </p:blipFill>
        <p:spPr>
          <a:xfrm>
            <a:off x="841248" y="92581"/>
            <a:ext cx="1149933" cy="419137"/>
          </a:xfrm>
          <a:prstGeom prst="rect">
            <a:avLst/>
          </a:prstGeom>
          <a:noFill/>
          <a:ln>
            <a:noFill/>
          </a:ln>
        </p:spPr>
      </p:pic>
    </p:spTree>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5" name="Google Shape;255;p49"/>
          <p:cNvPicPr preferRelativeResize="0">
            <a:picLocks noGrp="1"/>
          </p:cNvPicPr>
          <p:nvPr>
            <p:ph type="body" idx="1"/>
          </p:nvPr>
        </p:nvPicPr>
        <p:blipFill rotWithShape="1">
          <a:blip r:embed="rId3"/>
          <a:srcRect/>
          <a:stretch/>
        </p:blipFill>
        <p:spPr>
          <a:xfrm>
            <a:off x="0" y="0"/>
            <a:ext cx="12191999" cy="6857999"/>
          </a:xfrm>
          <a:prstGeom prst="rect">
            <a:avLst/>
          </a:prstGeom>
          <a:noFill/>
          <a:ln>
            <a:noFill/>
          </a:ln>
        </p:spPr>
      </p:pic>
      <p:sp>
        <p:nvSpPr>
          <p:cNvPr id="256" name="Google Shape;256;p49"/>
          <p:cNvSpPr txBox="1">
            <a:spLocks noGrp="1"/>
          </p:cNvSpPr>
          <p:nvPr>
            <p:ph type="title"/>
          </p:nvPr>
        </p:nvSpPr>
        <p:spPr>
          <a:xfrm>
            <a:off x="2103119" y="5601374"/>
            <a:ext cx="7985759" cy="6455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SzPts val="4000"/>
              <a:buNone/>
            </a:pPr>
            <a:r>
              <a:rPr lang="en-US" dirty="0">
                <a:solidFill>
                  <a:schemeClr val="lt1"/>
                </a:solidFill>
              </a:rPr>
              <a:t>Students Waiver Status</a:t>
            </a:r>
            <a:endParaRPr dirty="0"/>
          </a:p>
        </p:txBody>
      </p:sp>
      <p:sp>
        <p:nvSpPr>
          <p:cNvPr id="257" name="Google Shape;257;p49"/>
          <p:cNvSpPr/>
          <p:nvPr/>
        </p:nvSpPr>
        <p:spPr>
          <a:xfrm rot="5400000">
            <a:off x="740672" y="5983205"/>
            <a:ext cx="73152" cy="54864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FFFFFF"/>
              </a:solidFill>
              <a:latin typeface="Calibri"/>
              <a:ea typeface="Calibri"/>
              <a:cs typeface="Calibri"/>
              <a:sym typeface="Calibri"/>
            </a:endParaRPr>
          </a:p>
        </p:txBody>
      </p:sp>
      <p:pic>
        <p:nvPicPr>
          <p:cNvPr id="258" name="Google Shape;258;p49"/>
          <p:cNvPicPr preferRelativeResize="0"/>
          <p:nvPr/>
        </p:nvPicPr>
        <p:blipFill>
          <a:blip r:embed="rId4"/>
          <a:srcRect/>
          <a:stretch/>
        </p:blipFill>
        <p:spPr>
          <a:xfrm>
            <a:off x="476601" y="5182237"/>
            <a:ext cx="1149933" cy="419137"/>
          </a:xfrm>
          <a:prstGeom prst="rect">
            <a:avLst/>
          </a:prstGeom>
          <a:noFill/>
          <a:ln>
            <a:noFill/>
          </a:ln>
        </p:spPr>
      </p:pic>
    </p:spTree>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19"/>
          <p:cNvSpPr txBox="1">
            <a:spLocks noGrp="1"/>
          </p:cNvSpPr>
          <p:nvPr>
            <p:ph type="title"/>
          </p:nvPr>
        </p:nvSpPr>
        <p:spPr>
          <a:xfrm>
            <a:off x="1115568" y="548640"/>
            <a:ext cx="10168128" cy="117957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Avenir"/>
              <a:buNone/>
            </a:pPr>
            <a:r>
              <a:rPr lang="en-US"/>
              <a:t>School Administrator Dashboard</a:t>
            </a:r>
            <a:endParaRPr/>
          </a:p>
        </p:txBody>
      </p:sp>
      <p:pic>
        <p:nvPicPr>
          <p:cNvPr id="264" name="Google Shape;264;p19"/>
          <p:cNvPicPr preferRelativeResize="0"/>
          <p:nvPr/>
        </p:nvPicPr>
        <p:blipFill>
          <a:blip r:embed="rId3"/>
          <a:srcRect/>
          <a:stretch/>
        </p:blipFill>
        <p:spPr>
          <a:xfrm>
            <a:off x="0" y="1728216"/>
            <a:ext cx="12191999" cy="5129784"/>
          </a:xfrm>
          <a:prstGeom prst="rect">
            <a:avLst/>
          </a:prstGeom>
          <a:noFill/>
          <a:ln>
            <a:noFill/>
          </a:ln>
        </p:spPr>
      </p:pic>
      <p:pic>
        <p:nvPicPr>
          <p:cNvPr id="265" name="Google Shape;265;p19"/>
          <p:cNvPicPr preferRelativeResize="0"/>
          <p:nvPr/>
        </p:nvPicPr>
        <p:blipFill>
          <a:blip r:embed="rId4"/>
          <a:srcRect/>
          <a:stretch/>
        </p:blipFill>
        <p:spPr>
          <a:xfrm>
            <a:off x="540601" y="93815"/>
            <a:ext cx="1149933" cy="432428"/>
          </a:xfrm>
          <a:prstGeom prst="rect">
            <a:avLst/>
          </a:prstGeom>
          <a:noFill/>
          <a:ln>
            <a:noFill/>
          </a:ln>
        </p:spPr>
      </p:pic>
    </p:spTree>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20"/>
          <p:cNvSpPr txBox="1">
            <a:spLocks noGrp="1"/>
          </p:cNvSpPr>
          <p:nvPr>
            <p:ph type="title"/>
          </p:nvPr>
        </p:nvSpPr>
        <p:spPr>
          <a:xfrm>
            <a:off x="1115568" y="548640"/>
            <a:ext cx="10168128" cy="117957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Avenir"/>
              <a:buNone/>
            </a:pPr>
            <a:r>
              <a:rPr lang="en-US"/>
              <a:t>School Administrator Detailed Data</a:t>
            </a:r>
            <a:endParaRPr/>
          </a:p>
        </p:txBody>
      </p:sp>
      <p:pic>
        <p:nvPicPr>
          <p:cNvPr id="271" name="Google Shape;271;p20"/>
          <p:cNvPicPr preferRelativeResize="0"/>
          <p:nvPr/>
        </p:nvPicPr>
        <p:blipFill>
          <a:blip r:embed="rId3"/>
          <a:srcRect/>
          <a:stretch/>
        </p:blipFill>
        <p:spPr>
          <a:xfrm>
            <a:off x="1" y="2188882"/>
            <a:ext cx="12191997" cy="4669117"/>
          </a:xfrm>
          <a:prstGeom prst="rect">
            <a:avLst/>
          </a:prstGeom>
          <a:noFill/>
          <a:ln>
            <a:noFill/>
          </a:ln>
        </p:spPr>
      </p:pic>
      <p:pic>
        <p:nvPicPr>
          <p:cNvPr id="272" name="Google Shape;272;p20"/>
          <p:cNvPicPr preferRelativeResize="0"/>
          <p:nvPr/>
        </p:nvPicPr>
        <p:blipFill>
          <a:blip r:embed="rId4"/>
          <a:srcRect/>
          <a:stretch/>
        </p:blipFill>
        <p:spPr>
          <a:xfrm>
            <a:off x="540601" y="93815"/>
            <a:ext cx="1149933" cy="432428"/>
          </a:xfrm>
          <a:prstGeom prst="rect">
            <a:avLst/>
          </a:prstGeom>
          <a:noFill/>
          <a:ln>
            <a:noFill/>
          </a:ln>
        </p:spPr>
      </p:pic>
    </p:spTree>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21"/>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venir"/>
              <a:ea typeface="Avenir"/>
              <a:cs typeface="Avenir"/>
              <a:sym typeface="Avenir"/>
            </a:endParaRPr>
          </a:p>
        </p:txBody>
      </p:sp>
      <p:pic>
        <p:nvPicPr>
          <p:cNvPr id="278" name="Google Shape;278;p21"/>
          <p:cNvPicPr preferRelativeResize="0"/>
          <p:nvPr/>
        </p:nvPicPr>
        <p:blipFill rotWithShape="1">
          <a:blip r:embed="rId3"/>
          <a:srcRect l="12" r="12"/>
          <a:stretch/>
        </p:blipFill>
        <p:spPr>
          <a:xfrm>
            <a:off x="3522468" y="10"/>
            <a:ext cx="8669532" cy="6857990"/>
          </a:xfrm>
          <a:prstGeom prst="rect">
            <a:avLst/>
          </a:prstGeom>
          <a:noFill/>
          <a:ln>
            <a:noFill/>
          </a:ln>
        </p:spPr>
      </p:pic>
      <p:sp>
        <p:nvSpPr>
          <p:cNvPr id="279" name="Google Shape;279;p21"/>
          <p:cNvSpPr/>
          <p:nvPr/>
        </p:nvSpPr>
        <p:spPr>
          <a:xfrm>
            <a:off x="2" y="0"/>
            <a:ext cx="5752287" cy="6858000"/>
          </a:xfrm>
          <a:prstGeom prst="rect">
            <a:avLst/>
          </a:prstGeom>
          <a:gradFill>
            <a:gsLst>
              <a:gs pos="0">
                <a:srgbClr val="000000">
                  <a:alpha val="0"/>
                </a:srgbClr>
              </a:gs>
              <a:gs pos="19000">
                <a:srgbClr val="000000">
                  <a:alpha val="32549"/>
                </a:srgbClr>
              </a:gs>
              <a:gs pos="35000">
                <a:srgbClr val="000000">
                  <a:alpha val="72549"/>
                </a:srgbClr>
              </a:gs>
              <a:gs pos="58000">
                <a:schemeClr val="dk1"/>
              </a:gs>
              <a:gs pos="100000">
                <a:schemeClr val="dk1"/>
              </a:gs>
            </a:gsLst>
            <a:lin ang="10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venir"/>
              <a:ea typeface="Avenir"/>
              <a:cs typeface="Avenir"/>
              <a:sym typeface="Avenir"/>
            </a:endParaRPr>
          </a:p>
        </p:txBody>
      </p:sp>
      <p:sp>
        <p:nvSpPr>
          <p:cNvPr id="280" name="Google Shape;280;p21"/>
          <p:cNvSpPr txBox="1">
            <a:spLocks noGrp="1"/>
          </p:cNvSpPr>
          <p:nvPr>
            <p:ph type="title"/>
          </p:nvPr>
        </p:nvSpPr>
        <p:spPr>
          <a:xfrm>
            <a:off x="371094" y="1161288"/>
            <a:ext cx="3438144" cy="1124712"/>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2800"/>
              <a:buFont typeface="Avenir"/>
              <a:buNone/>
            </a:pPr>
            <a:r>
              <a:rPr lang="en-US" sz="2800" dirty="0">
                <a:solidFill>
                  <a:schemeClr val="bg1"/>
                </a:solidFill>
              </a:rPr>
              <a:t>Waiver Customizability</a:t>
            </a:r>
            <a:endParaRPr dirty="0">
              <a:solidFill>
                <a:schemeClr val="bg1"/>
              </a:solidFill>
            </a:endParaRPr>
          </a:p>
        </p:txBody>
      </p:sp>
      <p:sp>
        <p:nvSpPr>
          <p:cNvPr id="281" name="Google Shape;281;p21"/>
          <p:cNvSpPr/>
          <p:nvPr/>
        </p:nvSpPr>
        <p:spPr>
          <a:xfrm rot="5400000">
            <a:off x="662559" y="605790"/>
            <a:ext cx="73152" cy="54864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FFFFFF"/>
              </a:solidFill>
              <a:latin typeface="Calibri"/>
              <a:ea typeface="Calibri"/>
              <a:cs typeface="Calibri"/>
              <a:sym typeface="Calibri"/>
            </a:endParaRPr>
          </a:p>
        </p:txBody>
      </p:sp>
      <p:sp>
        <p:nvSpPr>
          <p:cNvPr id="282" name="Google Shape;282;p21"/>
          <p:cNvSpPr/>
          <p:nvPr/>
        </p:nvSpPr>
        <p:spPr>
          <a:xfrm>
            <a:off x="428244" y="2443479"/>
            <a:ext cx="2989407" cy="4571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FFFFFF"/>
              </a:solidFill>
              <a:latin typeface="Calibri"/>
              <a:ea typeface="Calibri"/>
              <a:cs typeface="Calibri"/>
              <a:sym typeface="Calibri"/>
            </a:endParaRPr>
          </a:p>
        </p:txBody>
      </p:sp>
      <p:sp>
        <p:nvSpPr>
          <p:cNvPr id="283" name="Google Shape;283;p21"/>
          <p:cNvSpPr txBox="1">
            <a:spLocks noGrp="1"/>
          </p:cNvSpPr>
          <p:nvPr>
            <p:ph type="body" idx="1"/>
          </p:nvPr>
        </p:nvSpPr>
        <p:spPr>
          <a:xfrm>
            <a:off x="130051" y="2718054"/>
            <a:ext cx="3438906" cy="3207258"/>
          </a:xfrm>
          <a:prstGeom prst="rect">
            <a:avLst/>
          </a:prstGeom>
          <a:noFill/>
          <a:ln>
            <a:noFill/>
          </a:ln>
        </p:spPr>
        <p:txBody>
          <a:bodyPr spcFirstLastPara="1" wrap="square" lIns="91425" tIns="45700" rIns="91425" bIns="45700" anchor="t" anchorCtr="0">
            <a:normAutofit/>
          </a:bodyPr>
          <a:lstStyle/>
          <a:p>
            <a:pPr marL="228600" lvl="0" indent="-228600" algn="l" rtl="0">
              <a:lnSpc>
                <a:spcPct val="110000"/>
              </a:lnSpc>
              <a:spcBef>
                <a:spcPts val="0"/>
              </a:spcBef>
              <a:spcAft>
                <a:spcPts val="0"/>
              </a:spcAft>
              <a:buClr>
                <a:schemeClr val="lt1"/>
              </a:buClr>
              <a:buSzPts val="1700"/>
              <a:buChar char="•"/>
            </a:pPr>
            <a:r>
              <a:rPr lang="en-US" sz="1700" dirty="0">
                <a:solidFill>
                  <a:schemeClr val="bg1"/>
                </a:solidFill>
              </a:rPr>
              <a:t>Works with Open or Closed Lists</a:t>
            </a:r>
            <a:endParaRPr dirty="0">
              <a:solidFill>
                <a:schemeClr val="bg1"/>
              </a:solidFill>
            </a:endParaRPr>
          </a:p>
          <a:p>
            <a:pPr marL="228600" lvl="0" indent="-228600" algn="l" rtl="0">
              <a:lnSpc>
                <a:spcPct val="110000"/>
              </a:lnSpc>
              <a:spcBef>
                <a:spcPts val="1000"/>
              </a:spcBef>
              <a:spcAft>
                <a:spcPts val="0"/>
              </a:spcAft>
              <a:buClr>
                <a:schemeClr val="lt1"/>
              </a:buClr>
              <a:buSzPts val="1700"/>
              <a:buChar char="•"/>
            </a:pPr>
            <a:r>
              <a:rPr lang="en-US" sz="1700" dirty="0">
                <a:solidFill>
                  <a:schemeClr val="bg1"/>
                </a:solidFill>
              </a:rPr>
              <a:t>Total control of the waiver including when and how it can be accessed</a:t>
            </a:r>
            <a:endParaRPr dirty="0">
              <a:solidFill>
                <a:schemeClr val="bg1"/>
              </a:solidFill>
            </a:endParaRPr>
          </a:p>
          <a:p>
            <a:pPr marL="228600" lvl="0" indent="-228600" algn="l" rtl="0">
              <a:lnSpc>
                <a:spcPct val="110000"/>
              </a:lnSpc>
              <a:spcBef>
                <a:spcPts val="1000"/>
              </a:spcBef>
              <a:spcAft>
                <a:spcPts val="0"/>
              </a:spcAft>
              <a:buClr>
                <a:schemeClr val="lt1"/>
              </a:buClr>
              <a:buSzPts val="1700"/>
              <a:buChar char="•"/>
            </a:pPr>
            <a:r>
              <a:rPr lang="en-US" sz="1700" dirty="0">
                <a:solidFill>
                  <a:schemeClr val="bg1"/>
                </a:solidFill>
              </a:rPr>
              <a:t>Regular check-ins with your representative</a:t>
            </a:r>
            <a:endParaRPr dirty="0">
              <a:solidFill>
                <a:schemeClr val="bg1"/>
              </a:solidFill>
            </a:endParaRPr>
          </a:p>
          <a:p>
            <a:pPr marL="228600" lvl="0" indent="-120650" algn="l" rtl="0">
              <a:lnSpc>
                <a:spcPct val="110000"/>
              </a:lnSpc>
              <a:spcBef>
                <a:spcPts val="1000"/>
              </a:spcBef>
              <a:spcAft>
                <a:spcPts val="0"/>
              </a:spcAft>
              <a:buClr>
                <a:schemeClr val="lt1"/>
              </a:buClr>
              <a:buSzPts val="1700"/>
              <a:buNone/>
            </a:pPr>
            <a:endParaRPr sz="1700" dirty="0">
              <a:solidFill>
                <a:schemeClr val="bg1"/>
              </a:solidFill>
            </a:endParaRPr>
          </a:p>
        </p:txBody>
      </p:sp>
      <p:pic>
        <p:nvPicPr>
          <p:cNvPr id="284" name="Google Shape;284;p21"/>
          <p:cNvPicPr preferRelativeResize="0"/>
          <p:nvPr/>
        </p:nvPicPr>
        <p:blipFill>
          <a:blip r:embed="rId4"/>
          <a:srcRect/>
          <a:stretch/>
        </p:blipFill>
        <p:spPr>
          <a:xfrm>
            <a:off x="424815" y="201911"/>
            <a:ext cx="1149933" cy="419137"/>
          </a:xfrm>
          <a:prstGeom prst="rect">
            <a:avLst/>
          </a:prstGeom>
          <a:noFill/>
          <a:ln>
            <a:noFill/>
          </a:ln>
        </p:spPr>
      </p:pic>
    </p:spTree>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
          <p:cNvSpPr txBox="1">
            <a:spLocks noGrp="1"/>
          </p:cNvSpPr>
          <p:nvPr>
            <p:ph type="title"/>
          </p:nvPr>
        </p:nvSpPr>
        <p:spPr>
          <a:xfrm>
            <a:off x="1115568" y="548640"/>
            <a:ext cx="10168128" cy="117957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Avenir"/>
              <a:buNone/>
            </a:pPr>
            <a:r>
              <a:rPr lang="en-US" dirty="0"/>
              <a:t>Meet the IFS Team</a:t>
            </a:r>
            <a:endParaRPr dirty="0"/>
          </a:p>
        </p:txBody>
      </p:sp>
      <p:sp>
        <p:nvSpPr>
          <p:cNvPr id="126" name="Google Shape;126;p2"/>
          <p:cNvSpPr txBox="1">
            <a:spLocks noGrp="1"/>
          </p:cNvSpPr>
          <p:nvPr>
            <p:ph type="body" idx="1"/>
          </p:nvPr>
        </p:nvSpPr>
        <p:spPr>
          <a:xfrm>
            <a:off x="1115568" y="2478024"/>
            <a:ext cx="10168128" cy="3994112"/>
          </a:xfrm>
          <a:prstGeom prst="rect">
            <a:avLst/>
          </a:prstGeom>
          <a:noFill/>
          <a:ln>
            <a:noFill/>
          </a:ln>
        </p:spPr>
        <p:txBody>
          <a:bodyPr spcFirstLastPara="1" wrap="square" lIns="91425" tIns="45700" rIns="91425" bIns="45700" anchor="t" anchorCtr="0">
            <a:noAutofit/>
          </a:bodyPr>
          <a:lstStyle/>
          <a:p>
            <a:pPr marL="137160" marR="0" lvl="0" indent="-127285" algn="l" rtl="0">
              <a:lnSpc>
                <a:spcPct val="150000"/>
              </a:lnSpc>
              <a:spcBef>
                <a:spcPts val="0"/>
              </a:spcBef>
              <a:buClr>
                <a:schemeClr val="dk1"/>
              </a:buClr>
              <a:buSzPts val="1700"/>
              <a:buChar char="•"/>
            </a:pPr>
            <a:r>
              <a:rPr lang="en-US" sz="1600" dirty="0"/>
              <a:t>Michael Hmurcik – Vice President of Sales / Account Management</a:t>
            </a:r>
          </a:p>
          <a:p>
            <a:pPr marL="137160" marR="0" lvl="0" indent="-127285" algn="l" rtl="0">
              <a:lnSpc>
                <a:spcPct val="150000"/>
              </a:lnSpc>
              <a:spcBef>
                <a:spcPts val="0"/>
              </a:spcBef>
              <a:buClr>
                <a:schemeClr val="dk1"/>
              </a:buClr>
              <a:buSzPts val="1700"/>
              <a:buChar char="•"/>
            </a:pPr>
            <a:r>
              <a:rPr lang="en-US" sz="1600" dirty="0"/>
              <a:t>Michael Craney – Vice President of Sales / Account Management</a:t>
            </a:r>
          </a:p>
          <a:p>
            <a:pPr marL="137160" marR="0" lvl="0" indent="-127285" algn="l" rtl="0">
              <a:lnSpc>
                <a:spcPct val="150000"/>
              </a:lnSpc>
              <a:spcBef>
                <a:spcPts val="0"/>
              </a:spcBef>
              <a:buClr>
                <a:schemeClr val="dk1"/>
              </a:buClr>
              <a:buSzPts val="1700"/>
              <a:buChar char="•"/>
            </a:pPr>
            <a:r>
              <a:rPr lang="en-US" sz="1600" dirty="0"/>
              <a:t>Fran Buit – </a:t>
            </a:r>
            <a:r>
              <a:rPr lang="en-US" sz="1600" i="1" dirty="0"/>
              <a:t>Chief</a:t>
            </a:r>
            <a:r>
              <a:rPr lang="en-US" sz="1600" dirty="0"/>
              <a:t> </a:t>
            </a:r>
            <a:r>
              <a:rPr lang="en-US" sz="1600" i="1" dirty="0"/>
              <a:t>Operations Officer of IFS</a:t>
            </a:r>
          </a:p>
          <a:p>
            <a:pPr marL="137160" marR="0" lvl="0" indent="-127285" algn="l" rtl="0">
              <a:lnSpc>
                <a:spcPct val="150000"/>
              </a:lnSpc>
              <a:spcBef>
                <a:spcPts val="0"/>
              </a:spcBef>
              <a:buClr>
                <a:schemeClr val="dk1"/>
              </a:buClr>
              <a:buSzPts val="1700"/>
              <a:buChar char="•"/>
            </a:pPr>
            <a:r>
              <a:rPr lang="en-US" sz="1600" dirty="0"/>
              <a:t>Gina Warga – </a:t>
            </a:r>
            <a:r>
              <a:rPr lang="en-US" sz="1600" i="1" dirty="0"/>
              <a:t>Marketing Manager of IFS</a:t>
            </a:r>
          </a:p>
          <a:p>
            <a:pPr marL="137160" marR="0" lvl="0" indent="-127285" algn="l" rtl="0">
              <a:lnSpc>
                <a:spcPct val="150000"/>
              </a:lnSpc>
              <a:spcBef>
                <a:spcPts val="0"/>
              </a:spcBef>
              <a:buClr>
                <a:schemeClr val="dk1"/>
              </a:buClr>
              <a:buSzPts val="1700"/>
              <a:buChar char="•"/>
            </a:pPr>
            <a:r>
              <a:rPr lang="en-US" sz="1600" dirty="0"/>
              <a:t>James Zarvis - </a:t>
            </a:r>
            <a:r>
              <a:rPr lang="en-US" sz="1600" i="1" dirty="0"/>
              <a:t>Development Manager of IFS</a:t>
            </a:r>
          </a:p>
          <a:p>
            <a:pPr marL="137160" marR="0" lvl="0" indent="-127285" algn="l" rtl="0">
              <a:lnSpc>
                <a:spcPct val="150000"/>
              </a:lnSpc>
              <a:spcBef>
                <a:spcPts val="0"/>
              </a:spcBef>
              <a:buClr>
                <a:schemeClr val="dk1"/>
              </a:buClr>
              <a:buSzPts val="1700"/>
              <a:buChar char="•"/>
            </a:pPr>
            <a:r>
              <a:rPr lang="en-US" sz="1600" dirty="0"/>
              <a:t>Pat White – </a:t>
            </a:r>
            <a:r>
              <a:rPr lang="en-US" sz="1600" i="1" dirty="0"/>
              <a:t>President and Founder of IFS</a:t>
            </a:r>
          </a:p>
          <a:p>
            <a:pPr marL="137160" marR="0" lvl="0" indent="-127285" algn="l" rtl="0">
              <a:lnSpc>
                <a:spcPct val="150000"/>
              </a:lnSpc>
              <a:spcBef>
                <a:spcPts val="0"/>
              </a:spcBef>
              <a:buClr>
                <a:schemeClr val="dk1"/>
              </a:buClr>
              <a:buSzPts val="1700"/>
              <a:buChar char="•"/>
            </a:pPr>
            <a:r>
              <a:rPr lang="en-US" sz="1600" dirty="0"/>
              <a:t>Kevin Saremi –</a:t>
            </a:r>
            <a:r>
              <a:rPr lang="en-US" sz="1600" i="1" dirty="0"/>
              <a:t>President and Founder of FH</a:t>
            </a:r>
            <a:endParaRPr lang="en-US" sz="1600" dirty="0"/>
          </a:p>
          <a:p>
            <a:pPr marL="137160" marR="0" lvl="0" indent="-127285" algn="l" rtl="0">
              <a:lnSpc>
                <a:spcPct val="110000"/>
              </a:lnSpc>
              <a:spcBef>
                <a:spcPts val="1000"/>
              </a:spcBef>
              <a:spcAft>
                <a:spcPts val="0"/>
              </a:spcAft>
              <a:buSzPts val="1700"/>
              <a:buChar char="•"/>
            </a:pPr>
            <a:endParaRPr lang="en-US" sz="1600" i="1" dirty="0"/>
          </a:p>
          <a:p>
            <a:pPr marL="228600" lvl="0" indent="-120650" algn="l" rtl="0">
              <a:lnSpc>
                <a:spcPct val="110000"/>
              </a:lnSpc>
              <a:spcBef>
                <a:spcPts val="1000"/>
              </a:spcBef>
              <a:spcAft>
                <a:spcPts val="0"/>
              </a:spcAft>
              <a:buClr>
                <a:schemeClr val="dk1"/>
              </a:buClr>
              <a:buSzPts val="1700"/>
              <a:buNone/>
            </a:pPr>
            <a:endParaRPr sz="1600" dirty="0"/>
          </a:p>
          <a:p>
            <a:pPr marL="0" lvl="0" indent="0" algn="l" rtl="0">
              <a:lnSpc>
                <a:spcPct val="110000"/>
              </a:lnSpc>
              <a:spcBef>
                <a:spcPts val="1000"/>
              </a:spcBef>
              <a:spcAft>
                <a:spcPts val="0"/>
              </a:spcAft>
              <a:buClr>
                <a:schemeClr val="dk1"/>
              </a:buClr>
              <a:buSzPts val="2800"/>
              <a:buNone/>
            </a:pPr>
            <a:endParaRPr sz="1600" dirty="0"/>
          </a:p>
        </p:txBody>
      </p:sp>
      <p:pic>
        <p:nvPicPr>
          <p:cNvPr id="127" name="Google Shape;127;p2"/>
          <p:cNvPicPr preferRelativeResize="0"/>
          <p:nvPr/>
        </p:nvPicPr>
        <p:blipFill rotWithShape="1">
          <a:blip r:embed="rId3">
            <a:alphaModFix/>
          </a:blip>
          <a:srcRect/>
          <a:stretch/>
        </p:blipFill>
        <p:spPr>
          <a:xfrm>
            <a:off x="540601" y="93815"/>
            <a:ext cx="1149933" cy="432428"/>
          </a:xfrm>
          <a:prstGeom prst="rect">
            <a:avLst/>
          </a:prstGeom>
          <a:noFill/>
          <a:ln>
            <a:noFill/>
          </a:ln>
        </p:spPr>
      </p:pic>
    </p:spTree>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22"/>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venir"/>
              <a:ea typeface="Avenir"/>
              <a:cs typeface="Avenir"/>
              <a:sym typeface="Avenir"/>
            </a:endParaRPr>
          </a:p>
        </p:txBody>
      </p:sp>
      <p:pic>
        <p:nvPicPr>
          <p:cNvPr id="290" name="Google Shape;290;p22"/>
          <p:cNvPicPr preferRelativeResize="0"/>
          <p:nvPr/>
        </p:nvPicPr>
        <p:blipFill rotWithShape="1">
          <a:blip r:embed="rId3"/>
          <a:srcRect/>
          <a:stretch/>
        </p:blipFill>
        <p:spPr>
          <a:xfrm>
            <a:off x="0" y="0"/>
            <a:ext cx="12192000" cy="6857999"/>
          </a:xfrm>
          <a:prstGeom prst="rect">
            <a:avLst/>
          </a:prstGeom>
          <a:noFill/>
          <a:ln>
            <a:noFill/>
          </a:ln>
        </p:spPr>
      </p:pic>
      <p:sp>
        <p:nvSpPr>
          <p:cNvPr id="291" name="Google Shape;291;p22"/>
          <p:cNvSpPr txBox="1">
            <a:spLocks noGrp="1"/>
          </p:cNvSpPr>
          <p:nvPr>
            <p:ph type="title"/>
          </p:nvPr>
        </p:nvSpPr>
        <p:spPr>
          <a:xfrm>
            <a:off x="841249" y="941832"/>
            <a:ext cx="10506456" cy="20574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5000"/>
              <a:buFont typeface="Avenir"/>
              <a:buNone/>
            </a:pPr>
            <a:r>
              <a:rPr lang="en-US" sz="5000" dirty="0">
                <a:solidFill>
                  <a:schemeClr val="bg1"/>
                </a:solidFill>
              </a:rPr>
              <a:t>Waivers that work for you</a:t>
            </a:r>
            <a:endParaRPr dirty="0">
              <a:solidFill>
                <a:schemeClr val="bg1"/>
              </a:solidFill>
            </a:endParaRPr>
          </a:p>
        </p:txBody>
      </p:sp>
      <p:sp>
        <p:nvSpPr>
          <p:cNvPr id="292" name="Google Shape;292;p22"/>
          <p:cNvSpPr/>
          <p:nvPr/>
        </p:nvSpPr>
        <p:spPr>
          <a:xfrm rot="5400000">
            <a:off x="1120140" y="346791"/>
            <a:ext cx="146304" cy="70408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FFFFFF"/>
              </a:solidFill>
              <a:latin typeface="Calibri"/>
              <a:ea typeface="Calibri"/>
              <a:cs typeface="Calibri"/>
              <a:sym typeface="Calibri"/>
            </a:endParaRPr>
          </a:p>
        </p:txBody>
      </p:sp>
      <p:sp>
        <p:nvSpPr>
          <p:cNvPr id="293" name="Google Shape;293;p22"/>
          <p:cNvSpPr/>
          <p:nvPr/>
        </p:nvSpPr>
        <p:spPr>
          <a:xfrm>
            <a:off x="841248" y="3241202"/>
            <a:ext cx="10506456" cy="182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FFFFFF"/>
              </a:solidFill>
              <a:latin typeface="Calibri"/>
              <a:ea typeface="Calibri"/>
              <a:cs typeface="Calibri"/>
              <a:sym typeface="Calibri"/>
            </a:endParaRPr>
          </a:p>
        </p:txBody>
      </p:sp>
      <p:sp>
        <p:nvSpPr>
          <p:cNvPr id="294" name="Google Shape;294;p22"/>
          <p:cNvSpPr txBox="1">
            <a:spLocks noGrp="1"/>
          </p:cNvSpPr>
          <p:nvPr>
            <p:ph type="body" idx="1"/>
          </p:nvPr>
        </p:nvSpPr>
        <p:spPr>
          <a:xfrm>
            <a:off x="841248" y="3502152"/>
            <a:ext cx="10506456" cy="2670048"/>
          </a:xfrm>
          <a:prstGeom prst="rect">
            <a:avLst/>
          </a:prstGeom>
          <a:noFill/>
          <a:ln>
            <a:noFill/>
          </a:ln>
        </p:spPr>
        <p:txBody>
          <a:bodyPr spcFirstLastPara="1" wrap="square" lIns="91425" tIns="45700" rIns="91425" bIns="45700" anchor="t" anchorCtr="0">
            <a:normAutofit/>
          </a:bodyPr>
          <a:lstStyle/>
          <a:p>
            <a:pPr marL="228600" lvl="0" indent="-228600" algn="l" rtl="0">
              <a:lnSpc>
                <a:spcPct val="70000"/>
              </a:lnSpc>
              <a:spcBef>
                <a:spcPts val="0"/>
              </a:spcBef>
              <a:spcAft>
                <a:spcPts val="0"/>
              </a:spcAft>
              <a:buClr>
                <a:schemeClr val="lt1"/>
              </a:buClr>
              <a:buSzPts val="2000"/>
              <a:buChar char="•"/>
            </a:pPr>
            <a:r>
              <a:rPr lang="en-US" sz="2000" dirty="0">
                <a:solidFill>
                  <a:schemeClr val="bg1"/>
                </a:solidFill>
              </a:rPr>
              <a:t>Online on-demand access to your waiver data</a:t>
            </a:r>
            <a:endParaRPr dirty="0">
              <a:solidFill>
                <a:schemeClr val="bg1"/>
              </a:solidFill>
            </a:endParaRPr>
          </a:p>
          <a:p>
            <a:pPr marL="228600" lvl="0" indent="-228600" algn="l" rtl="0">
              <a:lnSpc>
                <a:spcPct val="70000"/>
              </a:lnSpc>
              <a:spcBef>
                <a:spcPts val="1000"/>
              </a:spcBef>
              <a:spcAft>
                <a:spcPts val="0"/>
              </a:spcAft>
              <a:buClr>
                <a:schemeClr val="lt1"/>
              </a:buClr>
              <a:buSzPts val="2000"/>
              <a:buChar char="•"/>
            </a:pPr>
            <a:r>
              <a:rPr lang="en-US" sz="2000" dirty="0">
                <a:solidFill>
                  <a:schemeClr val="bg1"/>
                </a:solidFill>
              </a:rPr>
              <a:t>Completely customizable</a:t>
            </a:r>
            <a:endParaRPr dirty="0">
              <a:solidFill>
                <a:schemeClr val="bg1"/>
              </a:solidFill>
            </a:endParaRPr>
          </a:p>
          <a:p>
            <a:pPr marL="228600" lvl="0" indent="-228600" algn="l" rtl="0">
              <a:lnSpc>
                <a:spcPct val="70000"/>
              </a:lnSpc>
              <a:spcBef>
                <a:spcPts val="1000"/>
              </a:spcBef>
              <a:spcAft>
                <a:spcPts val="0"/>
              </a:spcAft>
              <a:buClr>
                <a:schemeClr val="lt1"/>
              </a:buClr>
              <a:buSzPts val="2000"/>
              <a:buChar char="•"/>
            </a:pPr>
            <a:r>
              <a:rPr lang="en-US" sz="2000" dirty="0">
                <a:solidFill>
                  <a:schemeClr val="bg1"/>
                </a:solidFill>
              </a:rPr>
              <a:t>Easy to use and manage</a:t>
            </a:r>
            <a:endParaRPr dirty="0">
              <a:solidFill>
                <a:schemeClr val="bg1"/>
              </a:solidFill>
            </a:endParaRPr>
          </a:p>
        </p:txBody>
      </p:sp>
      <p:pic>
        <p:nvPicPr>
          <p:cNvPr id="295" name="Google Shape;295;p22"/>
          <p:cNvPicPr preferRelativeResize="0"/>
          <p:nvPr/>
        </p:nvPicPr>
        <p:blipFill>
          <a:blip r:embed="rId4"/>
          <a:srcRect/>
          <a:stretch/>
        </p:blipFill>
        <p:spPr>
          <a:xfrm>
            <a:off x="841248" y="92581"/>
            <a:ext cx="1149933" cy="41913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59D6D-C2BE-AB38-68AF-24EE4E2B82FA}"/>
              </a:ext>
            </a:extLst>
          </p:cNvPr>
          <p:cNvSpPr>
            <a:spLocks noGrp="1"/>
          </p:cNvSpPr>
          <p:nvPr>
            <p:ph type="ctrTitle"/>
          </p:nvPr>
        </p:nvSpPr>
        <p:spPr>
          <a:xfrm>
            <a:off x="576072" y="1124712"/>
            <a:ext cx="11036808" cy="1385024"/>
          </a:xfrm>
        </p:spPr>
        <p:txBody>
          <a:bodyPr/>
          <a:lstStyle/>
          <a:p>
            <a:r>
              <a:rPr lang="en-US" dirty="0"/>
              <a:t>Enrollment Data</a:t>
            </a:r>
          </a:p>
        </p:txBody>
      </p:sp>
      <p:sp>
        <p:nvSpPr>
          <p:cNvPr id="3" name="Subtitle 2">
            <a:extLst>
              <a:ext uri="{FF2B5EF4-FFF2-40B4-BE49-F238E27FC236}">
                <a16:creationId xmlns:a16="http://schemas.microsoft.com/office/drawing/2014/main" id="{C1B7D89A-859A-7FD6-0B13-0817D2B40794}"/>
              </a:ext>
            </a:extLst>
          </p:cNvPr>
          <p:cNvSpPr>
            <a:spLocks noGrp="1"/>
          </p:cNvSpPr>
          <p:nvPr>
            <p:ph type="subTitle" idx="1"/>
          </p:nvPr>
        </p:nvSpPr>
        <p:spPr>
          <a:xfrm>
            <a:off x="576072" y="2866936"/>
            <a:ext cx="11036808" cy="2282237"/>
          </a:xfrm>
        </p:spPr>
        <p:txBody>
          <a:bodyPr/>
          <a:lstStyle/>
          <a:p>
            <a:pPr marL="508000" indent="-457200">
              <a:buFont typeface="Arial" panose="020B0604020202020204" pitchFamily="34" charset="0"/>
              <a:buChar char="•"/>
            </a:pPr>
            <a:r>
              <a:rPr lang="en-US" dirty="0"/>
              <a:t>A secure SFTP file upload will be provided</a:t>
            </a:r>
          </a:p>
          <a:p>
            <a:pPr marL="508000" indent="-457200">
              <a:buFont typeface="Arial" panose="020B0604020202020204" pitchFamily="34" charset="0"/>
              <a:buChar char="•"/>
            </a:pPr>
            <a:r>
              <a:rPr lang="en-US" dirty="0"/>
              <a:t>An Excel enrollment list template will be provided</a:t>
            </a:r>
          </a:p>
          <a:p>
            <a:pPr marL="508000" indent="-457200">
              <a:buFont typeface="Arial" panose="020B0604020202020204" pitchFamily="34" charset="0"/>
              <a:buChar char="•"/>
            </a:pPr>
            <a:r>
              <a:rPr lang="en-US" dirty="0"/>
              <a:t>The IFS team will respond ASAP</a:t>
            </a:r>
          </a:p>
          <a:p>
            <a:pPr marL="508000" indent="-457200">
              <a:buFont typeface="Arial" panose="020B0604020202020204" pitchFamily="34" charset="0"/>
              <a:buChar char="•"/>
            </a:pPr>
            <a:endParaRPr lang="en-US" dirty="0"/>
          </a:p>
        </p:txBody>
      </p:sp>
      <p:pic>
        <p:nvPicPr>
          <p:cNvPr id="4" name="Google Shape;147;p5">
            <a:extLst>
              <a:ext uri="{FF2B5EF4-FFF2-40B4-BE49-F238E27FC236}">
                <a16:creationId xmlns:a16="http://schemas.microsoft.com/office/drawing/2014/main" id="{2D475E69-7ED9-127D-B7C7-CDD5E352C3F1}"/>
              </a:ext>
            </a:extLst>
          </p:cNvPr>
          <p:cNvPicPr preferRelativeResize="0"/>
          <p:nvPr/>
        </p:nvPicPr>
        <p:blipFill rotWithShape="1">
          <a:blip r:embed="rId2">
            <a:alphaModFix/>
          </a:blip>
          <a:srcRect/>
          <a:stretch/>
        </p:blipFill>
        <p:spPr>
          <a:xfrm>
            <a:off x="477980" y="96628"/>
            <a:ext cx="1149933" cy="432428"/>
          </a:xfrm>
          <a:prstGeom prst="rect">
            <a:avLst/>
          </a:prstGeom>
          <a:noFill/>
          <a:ln>
            <a:noFill/>
          </a:ln>
        </p:spPr>
      </p:pic>
    </p:spTree>
    <p:extLst>
      <p:ext uri="{BB962C8B-B14F-4D97-AF65-F5344CB8AC3E}">
        <p14:creationId xmlns:p14="http://schemas.microsoft.com/office/powerpoint/2010/main" val="1910607509"/>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g117d50584cc_1_0"/>
          <p:cNvSpPr txBox="1">
            <a:spLocks noGrp="1"/>
          </p:cNvSpPr>
          <p:nvPr>
            <p:ph type="title"/>
          </p:nvPr>
        </p:nvSpPr>
        <p:spPr>
          <a:xfrm>
            <a:off x="1115568" y="548640"/>
            <a:ext cx="10168200" cy="1179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000"/>
              <a:buNone/>
            </a:pPr>
            <a:r>
              <a:rPr lang="en-US" dirty="0"/>
              <a:t>Mental Health Services </a:t>
            </a:r>
            <a:br>
              <a:rPr lang="en-US" dirty="0"/>
            </a:br>
            <a:r>
              <a:rPr lang="en-US" sz="1800" i="1" dirty="0"/>
              <a:t>Our Holistic Approach</a:t>
            </a:r>
            <a:endParaRPr i="1" dirty="0"/>
          </a:p>
        </p:txBody>
      </p:sp>
      <p:sp>
        <p:nvSpPr>
          <p:cNvPr id="261" name="Google Shape;261;g117d50584cc_1_0"/>
          <p:cNvSpPr txBox="1">
            <a:spLocks noGrp="1"/>
          </p:cNvSpPr>
          <p:nvPr>
            <p:ph type="body" idx="1"/>
          </p:nvPr>
        </p:nvSpPr>
        <p:spPr>
          <a:xfrm>
            <a:off x="1191775" y="1568900"/>
            <a:ext cx="5399400" cy="401400"/>
          </a:xfrm>
          <a:prstGeom prst="rect">
            <a:avLst/>
          </a:prstGeom>
          <a:noFill/>
          <a:ln>
            <a:noFill/>
          </a:ln>
        </p:spPr>
        <p:txBody>
          <a:bodyPr spcFirstLastPara="1" wrap="square" lIns="91425" tIns="45700" rIns="91425" bIns="45700" anchor="t" anchorCtr="0">
            <a:normAutofit fontScale="40000" lnSpcReduction="20000"/>
          </a:bodyPr>
          <a:lstStyle/>
          <a:p>
            <a:pPr marL="0" lvl="0" indent="0" algn="l" rtl="0">
              <a:lnSpc>
                <a:spcPct val="115000"/>
              </a:lnSpc>
              <a:spcBef>
                <a:spcPts val="1200"/>
              </a:spcBef>
              <a:spcAft>
                <a:spcPts val="0"/>
              </a:spcAft>
              <a:buClr>
                <a:schemeClr val="dk1"/>
              </a:buClr>
              <a:buSzPct val="76521"/>
              <a:buFont typeface="Arial"/>
              <a:buNone/>
            </a:pPr>
            <a:r>
              <a:rPr lang="en-US" sz="2300"/>
              <a:t>A Student Assistance Program (ASAP) has three components:</a:t>
            </a:r>
            <a:endParaRPr sz="3600"/>
          </a:p>
        </p:txBody>
      </p:sp>
      <p:pic>
        <p:nvPicPr>
          <p:cNvPr id="262" name="Google Shape;262;g117d50584cc_1_0"/>
          <p:cNvPicPr preferRelativeResize="0"/>
          <p:nvPr/>
        </p:nvPicPr>
        <p:blipFill rotWithShape="1">
          <a:blip r:embed="rId3">
            <a:alphaModFix/>
          </a:blip>
          <a:srcRect/>
          <a:stretch/>
        </p:blipFill>
        <p:spPr>
          <a:xfrm>
            <a:off x="540601" y="93815"/>
            <a:ext cx="1149933" cy="432428"/>
          </a:xfrm>
          <a:prstGeom prst="rect">
            <a:avLst/>
          </a:prstGeom>
          <a:noFill/>
          <a:ln>
            <a:noFill/>
          </a:ln>
        </p:spPr>
      </p:pic>
      <p:sp>
        <p:nvSpPr>
          <p:cNvPr id="263" name="Google Shape;263;g117d50584cc_1_0"/>
          <p:cNvSpPr txBox="1"/>
          <p:nvPr/>
        </p:nvSpPr>
        <p:spPr>
          <a:xfrm>
            <a:off x="8799871" y="2365236"/>
            <a:ext cx="2394900" cy="615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venir"/>
                <a:ea typeface="Avenir"/>
                <a:cs typeface="Avenir"/>
                <a:sym typeface="Avenir"/>
              </a:rPr>
              <a:t>3. 24/7/365 Counseling Hotline for support</a:t>
            </a:r>
            <a:endParaRPr sz="1400" b="0" i="0" u="none" strike="noStrike" cap="none" dirty="0">
              <a:solidFill>
                <a:srgbClr val="000000"/>
              </a:solidFill>
              <a:latin typeface="Avenir"/>
              <a:ea typeface="Avenir"/>
              <a:cs typeface="Avenir"/>
              <a:sym typeface="Avenir"/>
            </a:endParaRPr>
          </a:p>
        </p:txBody>
      </p:sp>
      <p:sp>
        <p:nvSpPr>
          <p:cNvPr id="264" name="Google Shape;264;g117d50584cc_1_0"/>
          <p:cNvSpPr txBox="1"/>
          <p:nvPr/>
        </p:nvSpPr>
        <p:spPr>
          <a:xfrm>
            <a:off x="249183" y="2149450"/>
            <a:ext cx="2309400" cy="831300"/>
          </a:xfrm>
          <a:prstGeom prst="rect">
            <a:avLst/>
          </a:prstGeom>
          <a:noFill/>
          <a:ln>
            <a:noFill/>
          </a:ln>
        </p:spPr>
        <p:txBody>
          <a:bodyPr spcFirstLastPara="1" wrap="square" lIns="91425" tIns="91425" rIns="91425" bIns="91425" anchor="t" anchorCtr="0">
            <a:spAutoFit/>
          </a:bodyPr>
          <a:lstStyle/>
          <a:p>
            <a:pPr marL="457200" marR="0" lvl="0" indent="-317500" algn="l" rtl="0">
              <a:lnSpc>
                <a:spcPct val="100000"/>
              </a:lnSpc>
              <a:spcBef>
                <a:spcPts val="0"/>
              </a:spcBef>
              <a:spcAft>
                <a:spcPts val="0"/>
              </a:spcAft>
              <a:buClr>
                <a:srgbClr val="000000"/>
              </a:buClr>
              <a:buSzPts val="1400"/>
              <a:buFont typeface="Avenir"/>
              <a:buAutoNum type="arabicPeriod"/>
            </a:pPr>
            <a:r>
              <a:rPr lang="en-US" sz="1400" b="0" i="0" u="none" strike="noStrike" cap="none" dirty="0">
                <a:solidFill>
                  <a:srgbClr val="000000"/>
                </a:solidFill>
                <a:latin typeface="Avenir"/>
                <a:ea typeface="Avenir"/>
                <a:cs typeface="Avenir"/>
                <a:sym typeface="Avenir"/>
              </a:rPr>
              <a:t>FutureHealth’s online Health &amp; Wellness program</a:t>
            </a:r>
            <a:endParaRPr sz="1400" b="0" i="0" u="none" strike="noStrike" cap="none" dirty="0">
              <a:solidFill>
                <a:srgbClr val="000000"/>
              </a:solidFill>
              <a:latin typeface="Avenir"/>
              <a:ea typeface="Avenir"/>
              <a:cs typeface="Avenir"/>
              <a:sym typeface="Avenir"/>
            </a:endParaRPr>
          </a:p>
        </p:txBody>
      </p:sp>
      <p:sp>
        <p:nvSpPr>
          <p:cNvPr id="265" name="Google Shape;265;g117d50584cc_1_0"/>
          <p:cNvSpPr txBox="1"/>
          <p:nvPr/>
        </p:nvSpPr>
        <p:spPr>
          <a:xfrm>
            <a:off x="5247952" y="3331133"/>
            <a:ext cx="1905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venir"/>
                <a:ea typeface="Avenir"/>
                <a:cs typeface="Avenir"/>
                <a:sym typeface="Avenir"/>
              </a:rPr>
              <a:t>2. Student Outreach</a:t>
            </a:r>
            <a:endParaRPr sz="1400" b="0" i="0" u="none" strike="noStrike" cap="none" dirty="0">
              <a:solidFill>
                <a:srgbClr val="000000"/>
              </a:solidFill>
              <a:latin typeface="Avenir"/>
              <a:ea typeface="Avenir"/>
              <a:cs typeface="Avenir"/>
              <a:sym typeface="Avenir"/>
            </a:endParaRPr>
          </a:p>
        </p:txBody>
      </p:sp>
      <p:pic>
        <p:nvPicPr>
          <p:cNvPr id="266" name="Google Shape;266;g117d50584cc_1_0"/>
          <p:cNvPicPr preferRelativeResize="0"/>
          <p:nvPr/>
        </p:nvPicPr>
        <p:blipFill rotWithShape="1">
          <a:blip r:embed="rId4">
            <a:alphaModFix/>
          </a:blip>
          <a:srcRect/>
          <a:stretch/>
        </p:blipFill>
        <p:spPr>
          <a:xfrm>
            <a:off x="8409883" y="3371319"/>
            <a:ext cx="3423592" cy="2038882"/>
          </a:xfrm>
          <a:prstGeom prst="rect">
            <a:avLst/>
          </a:prstGeom>
          <a:noFill/>
          <a:ln>
            <a:noFill/>
          </a:ln>
        </p:spPr>
      </p:pic>
      <p:pic>
        <p:nvPicPr>
          <p:cNvPr id="267" name="Google Shape;267;g117d50584cc_1_0"/>
          <p:cNvPicPr preferRelativeResize="0"/>
          <p:nvPr/>
        </p:nvPicPr>
        <p:blipFill rotWithShape="1">
          <a:blip r:embed="rId5">
            <a:alphaModFix/>
          </a:blip>
          <a:srcRect/>
          <a:stretch/>
        </p:blipFill>
        <p:spPr>
          <a:xfrm>
            <a:off x="5043191" y="3853820"/>
            <a:ext cx="2309535" cy="2250485"/>
          </a:xfrm>
          <a:prstGeom prst="rect">
            <a:avLst/>
          </a:prstGeom>
          <a:noFill/>
          <a:ln>
            <a:noFill/>
          </a:ln>
        </p:spPr>
      </p:pic>
      <p:pic>
        <p:nvPicPr>
          <p:cNvPr id="268" name="Google Shape;268;g117d50584cc_1_0"/>
          <p:cNvPicPr preferRelativeResize="0"/>
          <p:nvPr/>
        </p:nvPicPr>
        <p:blipFill rotWithShape="1">
          <a:blip r:embed="rId6">
            <a:alphaModFix/>
          </a:blip>
          <a:srcRect/>
          <a:stretch/>
        </p:blipFill>
        <p:spPr>
          <a:xfrm>
            <a:off x="249183" y="3154546"/>
            <a:ext cx="3243047" cy="2249619"/>
          </a:xfrm>
          <a:prstGeom prst="rect">
            <a:avLst/>
          </a:prstGeom>
          <a:noFill/>
          <a:ln>
            <a:noFill/>
          </a:ln>
        </p:spPr>
      </p:pic>
    </p:spTree>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g117d50584cc_0_1"/>
          <p:cNvSpPr txBox="1">
            <a:spLocks noGrp="1"/>
          </p:cNvSpPr>
          <p:nvPr>
            <p:ph type="title"/>
          </p:nvPr>
        </p:nvSpPr>
        <p:spPr>
          <a:xfrm>
            <a:off x="1115568" y="548640"/>
            <a:ext cx="10168200" cy="1179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000"/>
              <a:buNone/>
            </a:pPr>
            <a:r>
              <a:rPr lang="en-US" dirty="0"/>
              <a:t>Health Education</a:t>
            </a:r>
            <a:endParaRPr dirty="0"/>
          </a:p>
        </p:txBody>
      </p:sp>
      <p:sp>
        <p:nvSpPr>
          <p:cNvPr id="275" name="Google Shape;275;g117d50584cc_0_1"/>
          <p:cNvSpPr txBox="1">
            <a:spLocks noGrp="1"/>
          </p:cNvSpPr>
          <p:nvPr>
            <p:ph type="body" idx="1"/>
          </p:nvPr>
        </p:nvSpPr>
        <p:spPr>
          <a:xfrm>
            <a:off x="540600" y="2080575"/>
            <a:ext cx="2997300" cy="38085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503"/>
              <a:buFont typeface="Arial"/>
              <a:buNone/>
            </a:pPr>
            <a:r>
              <a:rPr lang="en-US" sz="1480" dirty="0" err="1"/>
              <a:t>Future</a:t>
            </a:r>
            <a:r>
              <a:rPr lang="en-US" sz="1480" b="1" dirty="0" err="1"/>
              <a:t>Health</a:t>
            </a:r>
            <a:r>
              <a:rPr lang="en-US" sz="1480" dirty="0" err="1"/>
              <a:t>’s</a:t>
            </a:r>
            <a:r>
              <a:rPr lang="en-US" sz="1480" dirty="0"/>
              <a:t> Online Health &amp; Wellness Education Program</a:t>
            </a:r>
            <a:endParaRPr sz="1480" dirty="0"/>
          </a:p>
          <a:p>
            <a:pPr marL="0" lvl="0" indent="0" algn="l" rtl="0">
              <a:lnSpc>
                <a:spcPct val="115000"/>
              </a:lnSpc>
              <a:spcBef>
                <a:spcPts val="1200"/>
              </a:spcBef>
              <a:spcAft>
                <a:spcPts val="0"/>
              </a:spcAft>
              <a:buClr>
                <a:schemeClr val="dk1"/>
              </a:buClr>
              <a:buSzPts val="503"/>
              <a:buFont typeface="Arial"/>
              <a:buNone/>
            </a:pPr>
            <a:r>
              <a:rPr lang="en-US" sz="1480" dirty="0"/>
              <a:t>This comprehensive education program includes topics such as:</a:t>
            </a:r>
            <a:endParaRPr sz="1320" dirty="0"/>
          </a:p>
          <a:p>
            <a:pPr marL="622935" lvl="0" indent="-455229" algn="l" rtl="0">
              <a:lnSpc>
                <a:spcPct val="120000"/>
              </a:lnSpc>
              <a:spcBef>
                <a:spcPts val="1200"/>
              </a:spcBef>
              <a:spcAft>
                <a:spcPts val="0"/>
              </a:spcAft>
              <a:buSzPts val="1432"/>
              <a:buChar char="•"/>
            </a:pPr>
            <a:r>
              <a:rPr lang="en-US" sz="1320" dirty="0"/>
              <a:t>Alcohol use disorder</a:t>
            </a:r>
            <a:endParaRPr sz="1320" dirty="0"/>
          </a:p>
          <a:p>
            <a:pPr marL="622935" lvl="0" indent="-455229" algn="l" rtl="0">
              <a:lnSpc>
                <a:spcPct val="120000"/>
              </a:lnSpc>
              <a:spcBef>
                <a:spcPts val="50"/>
              </a:spcBef>
              <a:spcAft>
                <a:spcPts val="0"/>
              </a:spcAft>
              <a:buSzPts val="1432"/>
              <a:buChar char="•"/>
            </a:pPr>
            <a:r>
              <a:rPr lang="en-US" sz="1320" dirty="0"/>
              <a:t>Opioid use disorder</a:t>
            </a:r>
            <a:endParaRPr sz="1320" dirty="0"/>
          </a:p>
          <a:p>
            <a:pPr marL="622935" lvl="0" indent="-455229" algn="l" rtl="0">
              <a:lnSpc>
                <a:spcPct val="120000"/>
              </a:lnSpc>
              <a:spcBef>
                <a:spcPts val="50"/>
              </a:spcBef>
              <a:spcAft>
                <a:spcPts val="0"/>
              </a:spcAft>
              <a:buSzPts val="1432"/>
              <a:buChar char="•"/>
            </a:pPr>
            <a:r>
              <a:rPr lang="en-US" sz="1320" dirty="0"/>
              <a:t>Sexual misconduct</a:t>
            </a:r>
            <a:endParaRPr sz="1320" dirty="0"/>
          </a:p>
          <a:p>
            <a:pPr marL="622935" lvl="0" indent="-455229" algn="l" rtl="0">
              <a:lnSpc>
                <a:spcPct val="120000"/>
              </a:lnSpc>
              <a:spcBef>
                <a:spcPts val="50"/>
              </a:spcBef>
              <a:spcAft>
                <a:spcPts val="0"/>
              </a:spcAft>
              <a:buSzPts val="1432"/>
              <a:buChar char="•"/>
            </a:pPr>
            <a:r>
              <a:rPr lang="en-US" sz="1320" dirty="0"/>
              <a:t>Sleep deprivation</a:t>
            </a:r>
            <a:endParaRPr sz="1320" dirty="0"/>
          </a:p>
          <a:p>
            <a:pPr marL="622935" lvl="0" indent="-455229" algn="l" rtl="0">
              <a:lnSpc>
                <a:spcPct val="120000"/>
              </a:lnSpc>
              <a:spcBef>
                <a:spcPts val="50"/>
              </a:spcBef>
              <a:spcAft>
                <a:spcPts val="0"/>
              </a:spcAft>
              <a:buSzPts val="1432"/>
              <a:buChar char="•"/>
            </a:pPr>
            <a:r>
              <a:rPr lang="en-US" sz="1320" dirty="0"/>
              <a:t>Anxiety and stress</a:t>
            </a:r>
            <a:endParaRPr sz="1320" dirty="0"/>
          </a:p>
          <a:p>
            <a:pPr marL="622935" lvl="0" indent="-455229" algn="l" rtl="0">
              <a:lnSpc>
                <a:spcPct val="120000"/>
              </a:lnSpc>
              <a:spcBef>
                <a:spcPts val="50"/>
              </a:spcBef>
              <a:spcAft>
                <a:spcPts val="0"/>
              </a:spcAft>
              <a:buSzPts val="1432"/>
              <a:buChar char="•"/>
            </a:pPr>
            <a:r>
              <a:rPr lang="en-US" sz="1320" dirty="0"/>
              <a:t>Depression</a:t>
            </a:r>
            <a:endParaRPr sz="1320" dirty="0"/>
          </a:p>
          <a:p>
            <a:pPr marL="622935" lvl="0" indent="-455229" algn="l" rtl="0">
              <a:lnSpc>
                <a:spcPct val="120000"/>
              </a:lnSpc>
              <a:spcBef>
                <a:spcPts val="50"/>
              </a:spcBef>
              <a:spcAft>
                <a:spcPts val="0"/>
              </a:spcAft>
              <a:buSzPts val="1432"/>
              <a:buChar char="•"/>
            </a:pPr>
            <a:r>
              <a:rPr lang="en-US" sz="1320" dirty="0"/>
              <a:t>Eating disorders</a:t>
            </a:r>
            <a:endParaRPr sz="1320" dirty="0"/>
          </a:p>
          <a:p>
            <a:pPr marL="622935" lvl="0" indent="-455229" algn="l" rtl="0">
              <a:lnSpc>
                <a:spcPct val="120000"/>
              </a:lnSpc>
              <a:spcBef>
                <a:spcPts val="50"/>
              </a:spcBef>
              <a:spcAft>
                <a:spcPts val="0"/>
              </a:spcAft>
              <a:buSzPts val="1432"/>
              <a:buChar char="•"/>
            </a:pPr>
            <a:r>
              <a:rPr lang="en-US" sz="1320" dirty="0"/>
              <a:t>Diabetes</a:t>
            </a:r>
            <a:endParaRPr sz="1320" dirty="0"/>
          </a:p>
          <a:p>
            <a:pPr marL="622935" lvl="0" indent="-455229" algn="l" rtl="0">
              <a:lnSpc>
                <a:spcPct val="120000"/>
              </a:lnSpc>
              <a:spcBef>
                <a:spcPts val="50"/>
              </a:spcBef>
              <a:spcAft>
                <a:spcPts val="0"/>
              </a:spcAft>
              <a:buSzPts val="1432"/>
              <a:buChar char="•"/>
            </a:pPr>
            <a:r>
              <a:rPr lang="en-US" sz="1320" dirty="0"/>
              <a:t>Personal safety</a:t>
            </a:r>
            <a:endParaRPr sz="1320" dirty="0"/>
          </a:p>
          <a:p>
            <a:pPr marL="0" lvl="0" indent="0" algn="l" rtl="0">
              <a:lnSpc>
                <a:spcPct val="110000"/>
              </a:lnSpc>
              <a:spcBef>
                <a:spcPts val="1250"/>
              </a:spcBef>
              <a:spcAft>
                <a:spcPts val="0"/>
              </a:spcAft>
              <a:buSzPts val="1309"/>
              <a:buNone/>
            </a:pPr>
            <a:endParaRPr sz="1120" dirty="0"/>
          </a:p>
        </p:txBody>
      </p:sp>
      <p:sp>
        <p:nvSpPr>
          <p:cNvPr id="276" name="Google Shape;276;g117d50584cc_0_1"/>
          <p:cNvSpPr txBox="1"/>
          <p:nvPr/>
        </p:nvSpPr>
        <p:spPr>
          <a:xfrm>
            <a:off x="4238100" y="2583225"/>
            <a:ext cx="2808600" cy="3039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750"/>
              </a:spcBef>
              <a:spcAft>
                <a:spcPts val="0"/>
              </a:spcAft>
              <a:buClr>
                <a:schemeClr val="dk1"/>
              </a:buClr>
              <a:buSzPts val="1100"/>
              <a:buFont typeface="Arial"/>
              <a:buNone/>
            </a:pPr>
            <a:r>
              <a:rPr lang="en-US" sz="1500" b="0" i="0" u="none" strike="noStrike" cap="none" dirty="0">
                <a:solidFill>
                  <a:srgbClr val="000000"/>
                </a:solidFill>
                <a:latin typeface="Avenir"/>
                <a:ea typeface="Avenir"/>
                <a:cs typeface="Avenir"/>
                <a:sym typeface="Avenir"/>
              </a:rPr>
              <a:t>This program also offers the following enhancements:</a:t>
            </a:r>
            <a:endParaRPr sz="1400" b="0" i="0" u="none" strike="noStrike" cap="none" dirty="0">
              <a:solidFill>
                <a:srgbClr val="000000"/>
              </a:solidFill>
              <a:latin typeface="Arial"/>
              <a:ea typeface="Arial"/>
              <a:cs typeface="Arial"/>
              <a:sym typeface="Arial"/>
            </a:endParaRPr>
          </a:p>
          <a:p>
            <a:pPr marL="420624" marR="0" lvl="0" indent="-274574" algn="l" rtl="0">
              <a:lnSpc>
                <a:spcPct val="100000"/>
              </a:lnSpc>
              <a:spcBef>
                <a:spcPts val="750"/>
              </a:spcBef>
              <a:spcAft>
                <a:spcPts val="0"/>
              </a:spcAft>
              <a:buClr>
                <a:srgbClr val="000000"/>
              </a:buClr>
              <a:buSzPts val="1300"/>
              <a:buFont typeface="Arial"/>
              <a:buChar char="•"/>
            </a:pPr>
            <a:r>
              <a:rPr lang="en-US" sz="1300" b="0" i="0" u="none" strike="noStrike" cap="none" dirty="0">
                <a:solidFill>
                  <a:srgbClr val="000000"/>
                </a:solidFill>
                <a:latin typeface="Avenir"/>
                <a:ea typeface="Avenir"/>
                <a:cs typeface="Avenir"/>
                <a:sym typeface="Avenir"/>
              </a:rPr>
              <a:t>Buddy chat forum</a:t>
            </a:r>
            <a:endParaRPr sz="1300" b="0" i="0" u="none" strike="noStrike" cap="none" dirty="0">
              <a:solidFill>
                <a:srgbClr val="000000"/>
              </a:solidFill>
              <a:latin typeface="Avenir"/>
              <a:ea typeface="Avenir"/>
              <a:cs typeface="Avenir"/>
              <a:sym typeface="Avenir"/>
            </a:endParaRPr>
          </a:p>
          <a:p>
            <a:pPr marL="420624" marR="0" lvl="0" indent="-274574" algn="l" rtl="0">
              <a:lnSpc>
                <a:spcPct val="100000"/>
              </a:lnSpc>
              <a:spcBef>
                <a:spcPts val="750"/>
              </a:spcBef>
              <a:spcAft>
                <a:spcPts val="0"/>
              </a:spcAft>
              <a:buClr>
                <a:srgbClr val="000000"/>
              </a:buClr>
              <a:buSzPts val="1300"/>
              <a:buFont typeface="Arial"/>
              <a:buChar char="•"/>
            </a:pPr>
            <a:r>
              <a:rPr lang="en-US" sz="1300" b="0" i="0" u="none" strike="noStrike" cap="none" dirty="0">
                <a:solidFill>
                  <a:srgbClr val="000000"/>
                </a:solidFill>
                <a:latin typeface="Avenir"/>
                <a:ea typeface="Avenir"/>
                <a:cs typeface="Avenir"/>
                <a:sym typeface="Avenir"/>
              </a:rPr>
              <a:t>Additional Resources</a:t>
            </a:r>
            <a:endParaRPr sz="1300" b="0" i="0" u="none" strike="noStrike" cap="none" dirty="0">
              <a:solidFill>
                <a:srgbClr val="000000"/>
              </a:solidFill>
              <a:latin typeface="Avenir"/>
              <a:ea typeface="Avenir"/>
              <a:cs typeface="Avenir"/>
              <a:sym typeface="Avenir"/>
            </a:endParaRPr>
          </a:p>
          <a:p>
            <a:pPr marL="420624" marR="0" lvl="0" indent="-274574" algn="l" rtl="0">
              <a:lnSpc>
                <a:spcPct val="100000"/>
              </a:lnSpc>
              <a:spcBef>
                <a:spcPts val="750"/>
              </a:spcBef>
              <a:spcAft>
                <a:spcPts val="0"/>
              </a:spcAft>
              <a:buClr>
                <a:srgbClr val="000000"/>
              </a:buClr>
              <a:buSzPts val="1300"/>
              <a:buFont typeface="Arial"/>
              <a:buChar char="•"/>
            </a:pPr>
            <a:r>
              <a:rPr lang="en-US" sz="1300" b="0" i="0" u="none" strike="noStrike" cap="none" dirty="0">
                <a:solidFill>
                  <a:srgbClr val="000000"/>
                </a:solidFill>
                <a:latin typeface="Avenir"/>
                <a:ea typeface="Avenir"/>
                <a:cs typeface="Avenir"/>
                <a:sym typeface="Avenir"/>
              </a:rPr>
              <a:t>Blogs and health events</a:t>
            </a:r>
            <a:endParaRPr sz="1300" b="0" i="0" u="none" strike="noStrike" cap="none" dirty="0">
              <a:solidFill>
                <a:srgbClr val="000000"/>
              </a:solidFill>
              <a:latin typeface="Avenir"/>
              <a:ea typeface="Avenir"/>
              <a:cs typeface="Avenir"/>
              <a:sym typeface="Avenir"/>
            </a:endParaRPr>
          </a:p>
          <a:p>
            <a:pPr marL="420624" marR="0" lvl="0" indent="-274574" algn="l" rtl="0">
              <a:lnSpc>
                <a:spcPct val="100000"/>
              </a:lnSpc>
              <a:spcBef>
                <a:spcPts val="750"/>
              </a:spcBef>
              <a:spcAft>
                <a:spcPts val="0"/>
              </a:spcAft>
              <a:buClr>
                <a:srgbClr val="000000"/>
              </a:buClr>
              <a:buSzPts val="1300"/>
              <a:buFont typeface="Arial"/>
              <a:buChar char="•"/>
            </a:pPr>
            <a:r>
              <a:rPr lang="en-US" sz="1300" b="0" i="0" u="none" strike="noStrike" cap="none" dirty="0">
                <a:solidFill>
                  <a:srgbClr val="000000"/>
                </a:solidFill>
                <a:latin typeface="Avenir"/>
                <a:ea typeface="Avenir"/>
                <a:cs typeface="Avenir"/>
                <a:sym typeface="Avenir"/>
              </a:rPr>
              <a:t>Healthy recipes</a:t>
            </a:r>
            <a:endParaRPr sz="1300" b="0" i="0" u="none" strike="noStrike" cap="none" dirty="0">
              <a:solidFill>
                <a:srgbClr val="000000"/>
              </a:solidFill>
              <a:latin typeface="Avenir"/>
              <a:ea typeface="Avenir"/>
              <a:cs typeface="Avenir"/>
              <a:sym typeface="Avenir"/>
            </a:endParaRPr>
          </a:p>
          <a:p>
            <a:pPr marL="420624" marR="0" lvl="0" indent="-274574" algn="l" rtl="0">
              <a:lnSpc>
                <a:spcPct val="100000"/>
              </a:lnSpc>
              <a:spcBef>
                <a:spcPts val="750"/>
              </a:spcBef>
              <a:spcAft>
                <a:spcPts val="0"/>
              </a:spcAft>
              <a:buClr>
                <a:srgbClr val="000000"/>
              </a:buClr>
              <a:buSzPts val="1300"/>
              <a:buFont typeface="Arial"/>
              <a:buChar char="•"/>
            </a:pPr>
            <a:r>
              <a:rPr lang="en-US" sz="1300" b="0" i="0" u="none" strike="noStrike" cap="none" dirty="0">
                <a:solidFill>
                  <a:srgbClr val="000000"/>
                </a:solidFill>
                <a:latin typeface="Avenir"/>
                <a:ea typeface="Avenir"/>
                <a:cs typeface="Avenir"/>
                <a:sym typeface="Avenir"/>
              </a:rPr>
              <a:t>Hiking trail locator</a:t>
            </a:r>
            <a:endParaRPr sz="1300" b="0" i="0" u="none" strike="noStrike" cap="none" dirty="0">
              <a:solidFill>
                <a:srgbClr val="000000"/>
              </a:solidFill>
              <a:latin typeface="Avenir"/>
              <a:ea typeface="Avenir"/>
              <a:cs typeface="Avenir"/>
              <a:sym typeface="Avenir"/>
            </a:endParaRPr>
          </a:p>
          <a:p>
            <a:pPr marL="420624" marR="0" lvl="0" indent="-274574" algn="l" rtl="0">
              <a:lnSpc>
                <a:spcPct val="100000"/>
              </a:lnSpc>
              <a:spcBef>
                <a:spcPts val="750"/>
              </a:spcBef>
              <a:spcAft>
                <a:spcPts val="0"/>
              </a:spcAft>
              <a:buClr>
                <a:srgbClr val="000000"/>
              </a:buClr>
              <a:buSzPts val="1300"/>
              <a:buFont typeface="Arial"/>
              <a:buChar char="•"/>
            </a:pPr>
            <a:r>
              <a:rPr lang="en-US" sz="1300" b="0" i="0" u="none" strike="noStrike" cap="none" dirty="0">
                <a:solidFill>
                  <a:srgbClr val="000000"/>
                </a:solidFill>
                <a:latin typeface="Avenir"/>
                <a:ea typeface="Avenir"/>
                <a:cs typeface="Avenir"/>
                <a:sym typeface="Avenir"/>
              </a:rPr>
              <a:t>Health trivia</a:t>
            </a:r>
            <a:endParaRPr sz="1300" b="0" i="0" u="none" strike="noStrike" cap="none" dirty="0">
              <a:solidFill>
                <a:srgbClr val="000000"/>
              </a:solidFill>
              <a:latin typeface="Avenir"/>
              <a:ea typeface="Avenir"/>
              <a:cs typeface="Avenir"/>
              <a:sym typeface="Avenir"/>
            </a:endParaRPr>
          </a:p>
          <a:p>
            <a:pPr marL="420624" marR="0" lvl="0" indent="-274574" algn="l" rtl="0">
              <a:lnSpc>
                <a:spcPct val="100000"/>
              </a:lnSpc>
              <a:spcBef>
                <a:spcPts val="750"/>
              </a:spcBef>
              <a:spcAft>
                <a:spcPts val="0"/>
              </a:spcAft>
              <a:buClr>
                <a:srgbClr val="000000"/>
              </a:buClr>
              <a:buSzPts val="1300"/>
              <a:buFont typeface="Arial"/>
              <a:buChar char="•"/>
            </a:pPr>
            <a:r>
              <a:rPr lang="en-US" sz="1300" b="0" i="0" u="none" strike="noStrike" cap="none" dirty="0">
                <a:solidFill>
                  <a:srgbClr val="000000"/>
                </a:solidFill>
                <a:latin typeface="Avenir"/>
                <a:ea typeface="Avenir"/>
                <a:cs typeface="Avenir"/>
                <a:sym typeface="Avenir"/>
              </a:rPr>
              <a:t>Program incentives</a:t>
            </a:r>
            <a:endParaRPr sz="1300" b="0" i="0" u="none" strike="noStrike" cap="none" dirty="0">
              <a:solidFill>
                <a:srgbClr val="000000"/>
              </a:solidFill>
              <a:latin typeface="Avenir"/>
              <a:ea typeface="Avenir"/>
              <a:cs typeface="Avenir"/>
              <a:sym typeface="Avenir"/>
            </a:endParaRPr>
          </a:p>
          <a:p>
            <a:pPr marL="420624" marR="0" lvl="0" indent="-274574" algn="l" rtl="0">
              <a:lnSpc>
                <a:spcPct val="100000"/>
              </a:lnSpc>
              <a:spcBef>
                <a:spcPts val="750"/>
              </a:spcBef>
              <a:spcAft>
                <a:spcPts val="0"/>
              </a:spcAft>
              <a:buClr>
                <a:srgbClr val="000000"/>
              </a:buClr>
              <a:buSzPts val="1300"/>
              <a:buFont typeface="Arial"/>
              <a:buChar char="•"/>
            </a:pPr>
            <a:r>
              <a:rPr lang="en-US" sz="1300" b="0" i="0" u="none" strike="noStrike" cap="none" dirty="0">
                <a:solidFill>
                  <a:srgbClr val="000000"/>
                </a:solidFill>
                <a:latin typeface="Avenir"/>
                <a:ea typeface="Avenir"/>
                <a:cs typeface="Avenir"/>
                <a:sym typeface="Avenir"/>
              </a:rPr>
              <a:t>Assessments and goals</a:t>
            </a:r>
            <a:endParaRPr sz="1300" b="0" i="0" u="none" strike="noStrike" cap="none" dirty="0">
              <a:solidFill>
                <a:srgbClr val="000000"/>
              </a:solidFill>
              <a:latin typeface="Avenir"/>
              <a:ea typeface="Avenir"/>
              <a:cs typeface="Avenir"/>
              <a:sym typeface="Avenir"/>
            </a:endParaRPr>
          </a:p>
          <a:p>
            <a:pPr marL="420624" marR="0" lvl="0" indent="-274574" algn="l" rtl="0">
              <a:lnSpc>
                <a:spcPct val="100000"/>
              </a:lnSpc>
              <a:spcBef>
                <a:spcPts val="750"/>
              </a:spcBef>
              <a:spcAft>
                <a:spcPts val="0"/>
              </a:spcAft>
              <a:buClr>
                <a:srgbClr val="000000"/>
              </a:buClr>
              <a:buSzPts val="1300"/>
              <a:buFont typeface="Arial"/>
              <a:buChar char="•"/>
            </a:pPr>
            <a:r>
              <a:rPr lang="en-US" sz="1300" b="0" i="0" u="none" strike="noStrike" cap="none" dirty="0">
                <a:solidFill>
                  <a:srgbClr val="000000"/>
                </a:solidFill>
                <a:latin typeface="Avenir"/>
                <a:ea typeface="Avenir"/>
                <a:cs typeface="Avenir"/>
                <a:sym typeface="Avenir"/>
              </a:rPr>
              <a:t>And more!</a:t>
            </a:r>
            <a:endParaRPr sz="1400" b="0" i="0" u="none" strike="noStrike" cap="none" dirty="0">
              <a:solidFill>
                <a:srgbClr val="000000"/>
              </a:solidFill>
              <a:latin typeface="Avenir"/>
              <a:ea typeface="Avenir"/>
              <a:cs typeface="Avenir"/>
              <a:sym typeface="Avenir"/>
            </a:endParaRPr>
          </a:p>
        </p:txBody>
      </p:sp>
      <p:pic>
        <p:nvPicPr>
          <p:cNvPr id="277" name="Google Shape;277;g117d50584cc_0_1"/>
          <p:cNvPicPr preferRelativeResize="0"/>
          <p:nvPr/>
        </p:nvPicPr>
        <p:blipFill rotWithShape="1">
          <a:blip r:embed="rId3">
            <a:alphaModFix/>
          </a:blip>
          <a:srcRect/>
          <a:stretch/>
        </p:blipFill>
        <p:spPr>
          <a:xfrm>
            <a:off x="540601" y="93815"/>
            <a:ext cx="1149933" cy="432428"/>
          </a:xfrm>
          <a:prstGeom prst="rect">
            <a:avLst/>
          </a:prstGeom>
          <a:noFill/>
          <a:ln>
            <a:noFill/>
          </a:ln>
        </p:spPr>
      </p:pic>
      <p:pic>
        <p:nvPicPr>
          <p:cNvPr id="278" name="Google Shape;278;g117d50584cc_0_1"/>
          <p:cNvPicPr preferRelativeResize="0"/>
          <p:nvPr/>
        </p:nvPicPr>
        <p:blipFill rotWithShape="1">
          <a:blip r:embed="rId4">
            <a:alphaModFix/>
          </a:blip>
          <a:srcRect/>
          <a:stretch/>
        </p:blipFill>
        <p:spPr>
          <a:xfrm>
            <a:off x="7217375" y="71425"/>
            <a:ext cx="4757749" cy="6634175"/>
          </a:xfrm>
          <a:prstGeom prst="rect">
            <a:avLst/>
          </a:prstGeom>
          <a:noFill/>
          <a:ln>
            <a:noFill/>
          </a:ln>
        </p:spPr>
      </p:pic>
      <p:pic>
        <p:nvPicPr>
          <p:cNvPr id="3" name="Picture 2">
            <a:extLst>
              <a:ext uri="{FF2B5EF4-FFF2-40B4-BE49-F238E27FC236}">
                <a16:creationId xmlns:a16="http://schemas.microsoft.com/office/drawing/2014/main" id="{4100497D-F859-6B32-8444-431EE7CD73B0}"/>
              </a:ext>
            </a:extLst>
          </p:cNvPr>
          <p:cNvPicPr>
            <a:picLocks noChangeAspect="1"/>
          </p:cNvPicPr>
          <p:nvPr/>
        </p:nvPicPr>
        <p:blipFill>
          <a:blip r:embed="rId5"/>
          <a:srcRect/>
          <a:stretch/>
        </p:blipFill>
        <p:spPr>
          <a:xfrm>
            <a:off x="7155057" y="0"/>
            <a:ext cx="5036943" cy="2014330"/>
          </a:xfrm>
          <a:prstGeom prst="rect">
            <a:avLst/>
          </a:prstGeom>
        </p:spPr>
      </p:pic>
    </p:spTree>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56"/>
          <p:cNvSpPr txBox="1">
            <a:spLocks noGrp="1"/>
          </p:cNvSpPr>
          <p:nvPr>
            <p:ph type="title"/>
          </p:nvPr>
        </p:nvSpPr>
        <p:spPr>
          <a:xfrm>
            <a:off x="1115568" y="548640"/>
            <a:ext cx="10168128" cy="117957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Avenir"/>
              <a:buNone/>
            </a:pPr>
            <a:r>
              <a:rPr lang="en-US" dirty="0"/>
              <a:t>Student Outreach Program</a:t>
            </a:r>
            <a:endParaRPr dirty="0"/>
          </a:p>
        </p:txBody>
      </p:sp>
      <p:sp>
        <p:nvSpPr>
          <p:cNvPr id="284" name="Google Shape;284;p56"/>
          <p:cNvSpPr txBox="1">
            <a:spLocks noGrp="1"/>
          </p:cNvSpPr>
          <p:nvPr>
            <p:ph type="body" idx="1"/>
          </p:nvPr>
        </p:nvSpPr>
        <p:spPr>
          <a:xfrm>
            <a:off x="3151200" y="6092075"/>
            <a:ext cx="1962300" cy="702600"/>
          </a:xfrm>
          <a:prstGeom prst="rect">
            <a:avLst/>
          </a:prstGeom>
          <a:noFill/>
          <a:ln>
            <a:noFill/>
          </a:ln>
        </p:spPr>
        <p:txBody>
          <a:bodyPr spcFirstLastPara="1" wrap="square" lIns="91425" tIns="45700" rIns="91425" bIns="45700" anchor="t" anchorCtr="0">
            <a:noAutofit/>
          </a:bodyPr>
          <a:lstStyle/>
          <a:p>
            <a:pPr marL="0" lvl="0" indent="0" algn="l" rtl="0">
              <a:lnSpc>
                <a:spcPct val="95000"/>
              </a:lnSpc>
              <a:spcBef>
                <a:spcPts val="0"/>
              </a:spcBef>
              <a:spcAft>
                <a:spcPts val="0"/>
              </a:spcAft>
              <a:buSzPts val="440"/>
              <a:buNone/>
            </a:pPr>
            <a:r>
              <a:rPr lang="en-US" sz="1200"/>
              <a:t>Virtual Events</a:t>
            </a:r>
            <a:endParaRPr sz="1200"/>
          </a:p>
          <a:p>
            <a:pPr marL="457200" lvl="0" indent="-304800" algn="l" rtl="0">
              <a:lnSpc>
                <a:spcPct val="95000"/>
              </a:lnSpc>
              <a:spcBef>
                <a:spcPts val="1200"/>
              </a:spcBef>
              <a:spcAft>
                <a:spcPts val="0"/>
              </a:spcAft>
              <a:buSzPts val="1200"/>
              <a:buFont typeface="Avenir"/>
              <a:buChar char="•"/>
            </a:pPr>
            <a:r>
              <a:rPr lang="en-US" sz="1200"/>
              <a:t>Free webinars</a:t>
            </a:r>
            <a:endParaRPr sz="1200"/>
          </a:p>
          <a:p>
            <a:pPr marL="228600" lvl="0" indent="-50800" algn="l" rtl="0">
              <a:lnSpc>
                <a:spcPct val="90000"/>
              </a:lnSpc>
              <a:spcBef>
                <a:spcPts val="1200"/>
              </a:spcBef>
              <a:spcAft>
                <a:spcPts val="0"/>
              </a:spcAft>
              <a:buClr>
                <a:schemeClr val="dk1"/>
              </a:buClr>
              <a:buSzPts val="1120"/>
              <a:buNone/>
            </a:pPr>
            <a:endParaRPr sz="1120"/>
          </a:p>
        </p:txBody>
      </p:sp>
      <p:sp>
        <p:nvSpPr>
          <p:cNvPr id="285" name="Google Shape;285;p56"/>
          <p:cNvSpPr txBox="1">
            <a:spLocks noGrp="1"/>
          </p:cNvSpPr>
          <p:nvPr>
            <p:ph type="body" idx="1"/>
          </p:nvPr>
        </p:nvSpPr>
        <p:spPr>
          <a:xfrm>
            <a:off x="6003275" y="4905550"/>
            <a:ext cx="2879400" cy="16293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sz="1200"/>
              <a:t>Health Promotion</a:t>
            </a:r>
            <a:endParaRPr sz="1200"/>
          </a:p>
          <a:p>
            <a:pPr marL="457200" lvl="0" indent="-320516" algn="l" rtl="0">
              <a:lnSpc>
                <a:spcPct val="115000"/>
              </a:lnSpc>
              <a:spcBef>
                <a:spcPts val="1200"/>
              </a:spcBef>
              <a:spcAft>
                <a:spcPts val="0"/>
              </a:spcAft>
              <a:buSzPts val="1200"/>
              <a:buFont typeface="Avenir"/>
              <a:buChar char="•"/>
            </a:pPr>
            <a:r>
              <a:rPr lang="en-US" sz="1200"/>
              <a:t>Posters, brochures, cards, etc.</a:t>
            </a:r>
            <a:endParaRPr sz="1200"/>
          </a:p>
          <a:p>
            <a:pPr marL="457200" lvl="0" indent="-320516" algn="l" rtl="0">
              <a:lnSpc>
                <a:spcPct val="115000"/>
              </a:lnSpc>
              <a:spcBef>
                <a:spcPts val="0"/>
              </a:spcBef>
              <a:spcAft>
                <a:spcPts val="0"/>
              </a:spcAft>
              <a:buSzPts val="1200"/>
              <a:buFont typeface="Avenir"/>
              <a:buChar char="•"/>
            </a:pPr>
            <a:r>
              <a:rPr lang="en-US" sz="1200"/>
              <a:t>Encourages students to use campus resources and guides them to additional free resources</a:t>
            </a:r>
            <a:endParaRPr sz="1200"/>
          </a:p>
        </p:txBody>
      </p:sp>
      <p:sp>
        <p:nvSpPr>
          <p:cNvPr id="286" name="Google Shape;286;p56"/>
          <p:cNvSpPr txBox="1"/>
          <p:nvPr/>
        </p:nvSpPr>
        <p:spPr>
          <a:xfrm>
            <a:off x="54438" y="4458725"/>
            <a:ext cx="3000000" cy="9480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rgbClr val="000000"/>
              </a:buClr>
              <a:buSzPts val="1100"/>
              <a:buFont typeface="Arial"/>
              <a:buNone/>
            </a:pPr>
            <a:r>
              <a:rPr lang="en-US" sz="1200" b="0" i="0" u="none" strike="noStrike" cap="none">
                <a:solidFill>
                  <a:schemeClr val="dk1"/>
                </a:solidFill>
                <a:latin typeface="Avenir"/>
                <a:ea typeface="Avenir"/>
                <a:cs typeface="Avenir"/>
                <a:sym typeface="Avenir"/>
              </a:rPr>
              <a:t>Multi-faceted Communications</a:t>
            </a:r>
            <a:endParaRPr sz="1200" b="0" i="0" u="none" strike="noStrike" cap="none">
              <a:solidFill>
                <a:schemeClr val="dk1"/>
              </a:solidFill>
              <a:latin typeface="Avenir"/>
              <a:ea typeface="Avenir"/>
              <a:cs typeface="Avenir"/>
              <a:sym typeface="Avenir"/>
            </a:endParaRPr>
          </a:p>
          <a:p>
            <a:pPr marL="457200" marR="0" lvl="0" indent="-304800" algn="l" rtl="0">
              <a:lnSpc>
                <a:spcPct val="115000"/>
              </a:lnSpc>
              <a:spcBef>
                <a:spcPts val="1200"/>
              </a:spcBef>
              <a:spcAft>
                <a:spcPts val="0"/>
              </a:spcAft>
              <a:buClr>
                <a:schemeClr val="dk1"/>
              </a:buClr>
              <a:buSzPts val="1200"/>
              <a:buFont typeface="Avenir"/>
              <a:buChar char="•"/>
            </a:pPr>
            <a:r>
              <a:rPr lang="en-US" sz="1200" b="0" i="0" u="none" strike="noStrike" cap="none">
                <a:solidFill>
                  <a:schemeClr val="dk1"/>
                </a:solidFill>
                <a:latin typeface="Avenir"/>
                <a:ea typeface="Avenir"/>
                <a:cs typeface="Avenir"/>
                <a:sym typeface="Avenir"/>
              </a:rPr>
              <a:t>Inspirational texts</a:t>
            </a:r>
            <a:endParaRPr sz="1200" b="0" i="0" u="none" strike="noStrike" cap="none">
              <a:solidFill>
                <a:schemeClr val="dk1"/>
              </a:solidFill>
              <a:latin typeface="Avenir"/>
              <a:ea typeface="Avenir"/>
              <a:cs typeface="Avenir"/>
              <a:sym typeface="Avenir"/>
            </a:endParaRPr>
          </a:p>
          <a:p>
            <a:pPr marL="457200" marR="0" lvl="0" indent="-304800" algn="l" rtl="0">
              <a:lnSpc>
                <a:spcPct val="115000"/>
              </a:lnSpc>
              <a:spcBef>
                <a:spcPts val="0"/>
              </a:spcBef>
              <a:spcAft>
                <a:spcPts val="0"/>
              </a:spcAft>
              <a:buClr>
                <a:schemeClr val="dk1"/>
              </a:buClr>
              <a:buSzPts val="1200"/>
              <a:buFont typeface="Avenir"/>
              <a:buChar char="•"/>
            </a:pPr>
            <a:r>
              <a:rPr lang="en-US" sz="1200" b="0" i="0" u="none" strike="noStrike" cap="none">
                <a:solidFill>
                  <a:schemeClr val="dk1"/>
                </a:solidFill>
                <a:latin typeface="Avenir"/>
                <a:ea typeface="Avenir"/>
                <a:cs typeface="Avenir"/>
                <a:sym typeface="Avenir"/>
              </a:rPr>
              <a:t>Daily emails</a:t>
            </a:r>
            <a:endParaRPr sz="1200" b="0" i="0" u="none" strike="noStrike" cap="none">
              <a:solidFill>
                <a:schemeClr val="dk1"/>
              </a:solidFill>
              <a:latin typeface="Avenir"/>
              <a:ea typeface="Avenir"/>
              <a:cs typeface="Avenir"/>
              <a:sym typeface="Avenir"/>
            </a:endParaRPr>
          </a:p>
        </p:txBody>
      </p:sp>
      <p:sp>
        <p:nvSpPr>
          <p:cNvPr id="287" name="Google Shape;287;p56"/>
          <p:cNvSpPr txBox="1"/>
          <p:nvPr/>
        </p:nvSpPr>
        <p:spPr>
          <a:xfrm>
            <a:off x="9913925" y="5791150"/>
            <a:ext cx="1962300" cy="7356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rgbClr val="000000"/>
              </a:buClr>
              <a:buSzPts val="1100"/>
              <a:buFont typeface="Arial"/>
              <a:buNone/>
            </a:pPr>
            <a:r>
              <a:rPr lang="en-US" sz="1200" b="0" i="0" u="none" strike="noStrike" cap="none">
                <a:solidFill>
                  <a:schemeClr val="dk1"/>
                </a:solidFill>
                <a:latin typeface="Avenir"/>
                <a:ea typeface="Avenir"/>
                <a:cs typeface="Avenir"/>
                <a:sym typeface="Avenir"/>
              </a:rPr>
              <a:t>Customized Videos</a:t>
            </a:r>
            <a:endParaRPr sz="1200" b="0" i="0" u="none" strike="noStrike" cap="none">
              <a:solidFill>
                <a:schemeClr val="dk1"/>
              </a:solidFill>
              <a:latin typeface="Avenir"/>
              <a:ea typeface="Avenir"/>
              <a:cs typeface="Avenir"/>
              <a:sym typeface="Avenir"/>
            </a:endParaRPr>
          </a:p>
          <a:p>
            <a:pPr marL="457200" marR="0" lvl="0" indent="-304800" algn="l" rtl="0">
              <a:lnSpc>
                <a:spcPct val="115000"/>
              </a:lnSpc>
              <a:spcBef>
                <a:spcPts val="1200"/>
              </a:spcBef>
              <a:spcAft>
                <a:spcPts val="0"/>
              </a:spcAft>
              <a:buClr>
                <a:schemeClr val="dk1"/>
              </a:buClr>
              <a:buSzPts val="1200"/>
              <a:buFont typeface="Avenir"/>
              <a:buChar char="•"/>
            </a:pPr>
            <a:r>
              <a:rPr lang="en-US" sz="1200" b="0" i="0" u="none" strike="noStrike" cap="none">
                <a:solidFill>
                  <a:schemeClr val="dk1"/>
                </a:solidFill>
                <a:latin typeface="Avenir"/>
                <a:ea typeface="Avenir"/>
                <a:cs typeface="Avenir"/>
                <a:sym typeface="Avenir"/>
              </a:rPr>
              <a:t>For campus events</a:t>
            </a:r>
            <a:endParaRPr sz="1200" b="0" i="0" u="none" strike="noStrike" cap="none">
              <a:solidFill>
                <a:schemeClr val="dk1"/>
              </a:solidFill>
              <a:latin typeface="Avenir"/>
              <a:ea typeface="Avenir"/>
              <a:cs typeface="Avenir"/>
              <a:sym typeface="Avenir"/>
            </a:endParaRPr>
          </a:p>
        </p:txBody>
      </p:sp>
      <p:pic>
        <p:nvPicPr>
          <p:cNvPr id="288" name="Google Shape;288;p56"/>
          <p:cNvPicPr preferRelativeResize="0"/>
          <p:nvPr/>
        </p:nvPicPr>
        <p:blipFill rotWithShape="1">
          <a:blip r:embed="rId3">
            <a:alphaModFix/>
          </a:blip>
          <a:srcRect/>
          <a:stretch/>
        </p:blipFill>
        <p:spPr>
          <a:xfrm>
            <a:off x="540601" y="93815"/>
            <a:ext cx="1149933" cy="432428"/>
          </a:xfrm>
          <a:prstGeom prst="rect">
            <a:avLst/>
          </a:prstGeom>
          <a:noFill/>
          <a:ln>
            <a:noFill/>
          </a:ln>
        </p:spPr>
      </p:pic>
      <p:pic>
        <p:nvPicPr>
          <p:cNvPr id="289" name="Google Shape;289;p56"/>
          <p:cNvPicPr preferRelativeResize="0"/>
          <p:nvPr/>
        </p:nvPicPr>
        <p:blipFill rotWithShape="1">
          <a:blip r:embed="rId4">
            <a:alphaModFix/>
          </a:blip>
          <a:srcRect/>
          <a:stretch/>
        </p:blipFill>
        <p:spPr>
          <a:xfrm>
            <a:off x="22363" y="2135025"/>
            <a:ext cx="3064125" cy="2253040"/>
          </a:xfrm>
          <a:prstGeom prst="rect">
            <a:avLst/>
          </a:prstGeom>
          <a:noFill/>
          <a:ln>
            <a:noFill/>
          </a:ln>
        </p:spPr>
      </p:pic>
      <p:pic>
        <p:nvPicPr>
          <p:cNvPr id="290" name="Google Shape;290;p56"/>
          <p:cNvPicPr preferRelativeResize="0"/>
          <p:nvPr/>
        </p:nvPicPr>
        <p:blipFill rotWithShape="1">
          <a:blip r:embed="rId5">
            <a:alphaModFix/>
          </a:blip>
          <a:srcRect/>
          <a:stretch/>
        </p:blipFill>
        <p:spPr>
          <a:xfrm>
            <a:off x="2679650" y="3471650"/>
            <a:ext cx="2620425" cy="2620425"/>
          </a:xfrm>
          <a:prstGeom prst="rect">
            <a:avLst/>
          </a:prstGeom>
          <a:noFill/>
          <a:ln>
            <a:noFill/>
          </a:ln>
        </p:spPr>
      </p:pic>
      <p:pic>
        <p:nvPicPr>
          <p:cNvPr id="291" name="Google Shape;291;p56"/>
          <p:cNvPicPr preferRelativeResize="0"/>
          <p:nvPr/>
        </p:nvPicPr>
        <p:blipFill rotWithShape="1">
          <a:blip r:embed="rId6">
            <a:alphaModFix/>
          </a:blip>
          <a:srcRect/>
          <a:stretch/>
        </p:blipFill>
        <p:spPr>
          <a:xfrm>
            <a:off x="9191999" y="4092804"/>
            <a:ext cx="3000000" cy="1629146"/>
          </a:xfrm>
          <a:prstGeom prst="rect">
            <a:avLst/>
          </a:prstGeom>
          <a:noFill/>
          <a:ln>
            <a:noFill/>
          </a:ln>
        </p:spPr>
      </p:pic>
      <p:pic>
        <p:nvPicPr>
          <p:cNvPr id="292" name="Google Shape;292;p56"/>
          <p:cNvPicPr preferRelativeResize="0"/>
          <p:nvPr/>
        </p:nvPicPr>
        <p:blipFill rotWithShape="1">
          <a:blip r:embed="rId7">
            <a:alphaModFix/>
          </a:blip>
          <a:srcRect/>
          <a:stretch/>
        </p:blipFill>
        <p:spPr>
          <a:xfrm rot="5400000">
            <a:off x="5095778" y="2782466"/>
            <a:ext cx="2702936" cy="1597582"/>
          </a:xfrm>
          <a:prstGeom prst="rect">
            <a:avLst/>
          </a:prstGeom>
          <a:noFill/>
          <a:ln>
            <a:noFill/>
          </a:ln>
        </p:spPr>
      </p:pic>
      <p:pic>
        <p:nvPicPr>
          <p:cNvPr id="293" name="Google Shape;293;p56"/>
          <p:cNvPicPr preferRelativeResize="0"/>
          <p:nvPr/>
        </p:nvPicPr>
        <p:blipFill rotWithShape="1">
          <a:blip r:embed="rId8">
            <a:alphaModFix/>
          </a:blip>
          <a:srcRect/>
          <a:stretch/>
        </p:blipFill>
        <p:spPr>
          <a:xfrm rot="5400000">
            <a:off x="6733750" y="2785430"/>
            <a:ext cx="2698074" cy="1597582"/>
          </a:xfrm>
          <a:prstGeom prst="rect">
            <a:avLst/>
          </a:prstGeom>
          <a:noFill/>
          <a:ln>
            <a:noFill/>
          </a:ln>
        </p:spPr>
      </p:pic>
    </p:spTree>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57"/>
          <p:cNvSpPr txBox="1">
            <a:spLocks noGrp="1"/>
          </p:cNvSpPr>
          <p:nvPr>
            <p:ph type="ctrTitle"/>
          </p:nvPr>
        </p:nvSpPr>
        <p:spPr>
          <a:xfrm>
            <a:off x="2346960" y="96874"/>
            <a:ext cx="7498080" cy="772182"/>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SzPts val="8000"/>
              <a:buNone/>
            </a:pPr>
            <a:r>
              <a:rPr lang="en-US" sz="4000" dirty="0"/>
              <a:t>Health Promotional Material</a:t>
            </a:r>
            <a:endParaRPr sz="4000" dirty="0"/>
          </a:p>
        </p:txBody>
      </p:sp>
      <p:pic>
        <p:nvPicPr>
          <p:cNvPr id="299" name="Google Shape;299;p57"/>
          <p:cNvPicPr preferRelativeResize="0"/>
          <p:nvPr/>
        </p:nvPicPr>
        <p:blipFill rotWithShape="1">
          <a:blip r:embed="rId3">
            <a:alphaModFix/>
          </a:blip>
          <a:srcRect/>
          <a:stretch/>
        </p:blipFill>
        <p:spPr>
          <a:xfrm>
            <a:off x="120011" y="1807435"/>
            <a:ext cx="2362530" cy="4972744"/>
          </a:xfrm>
          <a:prstGeom prst="rect">
            <a:avLst/>
          </a:prstGeom>
          <a:noFill/>
          <a:ln>
            <a:noFill/>
          </a:ln>
        </p:spPr>
      </p:pic>
      <p:pic>
        <p:nvPicPr>
          <p:cNvPr id="300" name="Google Shape;300;p57"/>
          <p:cNvPicPr preferRelativeResize="0"/>
          <p:nvPr/>
        </p:nvPicPr>
        <p:blipFill rotWithShape="1">
          <a:blip r:embed="rId4">
            <a:alphaModFix/>
          </a:blip>
          <a:srcRect/>
          <a:stretch/>
        </p:blipFill>
        <p:spPr>
          <a:xfrm>
            <a:off x="2509853" y="1807434"/>
            <a:ext cx="2333951" cy="4953691"/>
          </a:xfrm>
          <a:prstGeom prst="rect">
            <a:avLst/>
          </a:prstGeom>
          <a:noFill/>
          <a:ln>
            <a:noFill/>
          </a:ln>
        </p:spPr>
      </p:pic>
      <p:pic>
        <p:nvPicPr>
          <p:cNvPr id="301" name="Google Shape;301;p57"/>
          <p:cNvPicPr preferRelativeResize="0"/>
          <p:nvPr/>
        </p:nvPicPr>
        <p:blipFill rotWithShape="1">
          <a:blip r:embed="rId5">
            <a:alphaModFix/>
          </a:blip>
          <a:srcRect/>
          <a:stretch/>
        </p:blipFill>
        <p:spPr>
          <a:xfrm>
            <a:off x="8614092" y="1970683"/>
            <a:ext cx="3499884" cy="4646248"/>
          </a:xfrm>
          <a:prstGeom prst="rect">
            <a:avLst/>
          </a:prstGeom>
          <a:noFill/>
          <a:ln>
            <a:noFill/>
          </a:ln>
        </p:spPr>
      </p:pic>
      <p:pic>
        <p:nvPicPr>
          <p:cNvPr id="302" name="Google Shape;302;p57"/>
          <p:cNvPicPr preferRelativeResize="0"/>
          <p:nvPr/>
        </p:nvPicPr>
        <p:blipFill rotWithShape="1">
          <a:blip r:embed="rId6">
            <a:alphaModFix/>
          </a:blip>
          <a:srcRect/>
          <a:stretch/>
        </p:blipFill>
        <p:spPr>
          <a:xfrm>
            <a:off x="4978064" y="1961155"/>
            <a:ext cx="3501768" cy="4646248"/>
          </a:xfrm>
          <a:prstGeom prst="rect">
            <a:avLst/>
          </a:prstGeom>
          <a:noFill/>
          <a:ln>
            <a:noFill/>
          </a:ln>
        </p:spPr>
      </p:pic>
      <p:sp>
        <p:nvSpPr>
          <p:cNvPr id="303" name="Google Shape;303;p57"/>
          <p:cNvSpPr txBox="1"/>
          <p:nvPr/>
        </p:nvSpPr>
        <p:spPr>
          <a:xfrm>
            <a:off x="768422" y="1499657"/>
            <a:ext cx="321434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F8CC3C"/>
                </a:solidFill>
                <a:latin typeface="Arial"/>
                <a:ea typeface="Arial"/>
                <a:cs typeface="Arial"/>
                <a:sym typeface="Arial"/>
              </a:rPr>
              <a:t>“Prioritizing Your Mental Health” cards</a:t>
            </a:r>
            <a:endParaRPr sz="1400" b="0" i="0" u="none" strike="noStrike" cap="none">
              <a:solidFill>
                <a:srgbClr val="000000"/>
              </a:solidFill>
              <a:latin typeface="Arial"/>
              <a:ea typeface="Arial"/>
              <a:cs typeface="Arial"/>
              <a:sym typeface="Arial"/>
            </a:endParaRPr>
          </a:p>
        </p:txBody>
      </p:sp>
      <p:sp>
        <p:nvSpPr>
          <p:cNvPr id="304" name="Google Shape;304;p57"/>
          <p:cNvSpPr txBox="1"/>
          <p:nvPr/>
        </p:nvSpPr>
        <p:spPr>
          <a:xfrm>
            <a:off x="5865326" y="1546385"/>
            <a:ext cx="143981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A1097A"/>
                </a:solidFill>
                <a:latin typeface="Arial"/>
                <a:ea typeface="Arial"/>
                <a:cs typeface="Arial"/>
                <a:sym typeface="Arial"/>
              </a:rPr>
              <a:t>Exercise Poster</a:t>
            </a:r>
            <a:endParaRPr sz="1400" b="0" i="0" u="none" strike="noStrike" cap="none">
              <a:solidFill>
                <a:srgbClr val="000000"/>
              </a:solidFill>
              <a:latin typeface="Arial"/>
              <a:ea typeface="Arial"/>
              <a:cs typeface="Arial"/>
              <a:sym typeface="Arial"/>
            </a:endParaRPr>
          </a:p>
        </p:txBody>
      </p:sp>
      <p:sp>
        <p:nvSpPr>
          <p:cNvPr id="305" name="Google Shape;305;p57"/>
          <p:cNvSpPr txBox="1"/>
          <p:nvPr/>
        </p:nvSpPr>
        <p:spPr>
          <a:xfrm>
            <a:off x="9465013" y="1546384"/>
            <a:ext cx="1657826"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23566"/>
                </a:solidFill>
                <a:latin typeface="Arial"/>
                <a:ea typeface="Arial"/>
                <a:cs typeface="Arial"/>
                <a:sym typeface="Arial"/>
              </a:rPr>
              <a:t>Depression Poster</a:t>
            </a:r>
            <a:endParaRPr sz="1400" b="0" i="0" u="none" strike="noStrike" cap="none">
              <a:solidFill>
                <a:srgbClr val="000000"/>
              </a:solidFill>
              <a:latin typeface="Arial"/>
              <a:ea typeface="Arial"/>
              <a:cs typeface="Arial"/>
              <a:sym typeface="Arial"/>
            </a:endParaRPr>
          </a:p>
        </p:txBody>
      </p:sp>
      <p:pic>
        <p:nvPicPr>
          <p:cNvPr id="306" name="Google Shape;306;p57"/>
          <p:cNvPicPr preferRelativeResize="0"/>
          <p:nvPr/>
        </p:nvPicPr>
        <p:blipFill rotWithShape="1">
          <a:blip r:embed="rId7">
            <a:alphaModFix/>
          </a:blip>
          <a:srcRect/>
          <a:stretch/>
        </p:blipFill>
        <p:spPr>
          <a:xfrm>
            <a:off x="540601" y="93815"/>
            <a:ext cx="1149933" cy="432428"/>
          </a:xfrm>
          <a:prstGeom prst="rect">
            <a:avLst/>
          </a:prstGeom>
          <a:noFill/>
          <a:ln>
            <a:noFill/>
          </a:ln>
        </p:spPr>
      </p:pic>
    </p:spTree>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pic>
        <p:nvPicPr>
          <p:cNvPr id="321" name="Google Shape;321;p28"/>
          <p:cNvPicPr preferRelativeResize="0"/>
          <p:nvPr/>
        </p:nvPicPr>
        <p:blipFill rotWithShape="1">
          <a:blip r:embed="rId3">
            <a:alphaModFix/>
          </a:blip>
          <a:srcRect/>
          <a:stretch/>
        </p:blipFill>
        <p:spPr>
          <a:xfrm>
            <a:off x="20" y="10"/>
            <a:ext cx="12191980" cy="6857990"/>
          </a:xfrm>
          <a:prstGeom prst="rect">
            <a:avLst/>
          </a:prstGeom>
          <a:noFill/>
          <a:ln>
            <a:noFill/>
          </a:ln>
        </p:spPr>
      </p:pic>
      <p:sp>
        <p:nvSpPr>
          <p:cNvPr id="322" name="Google Shape;322;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algn="ctr">
              <a:buClr>
                <a:srgbClr val="FFFFFF"/>
              </a:buClr>
            </a:pPr>
            <a:r>
              <a:rPr lang="en-US" b="1" dirty="0"/>
              <a:t>Features of the Hotline</a:t>
            </a:r>
            <a:endParaRPr dirty="0">
              <a:solidFill>
                <a:schemeClr val="dk1"/>
              </a:solidFill>
            </a:endParaRPr>
          </a:p>
        </p:txBody>
      </p:sp>
      <p:grpSp>
        <p:nvGrpSpPr>
          <p:cNvPr id="323" name="Google Shape;323;p28"/>
          <p:cNvGrpSpPr/>
          <p:nvPr/>
        </p:nvGrpSpPr>
        <p:grpSpPr>
          <a:xfrm>
            <a:off x="1420845" y="1826803"/>
            <a:ext cx="9350309" cy="4348981"/>
            <a:chOff x="582645" y="1178"/>
            <a:chExt cx="9350309" cy="4348981"/>
          </a:xfrm>
        </p:grpSpPr>
        <p:sp>
          <p:nvSpPr>
            <p:cNvPr id="324" name="Google Shape;324;p28"/>
            <p:cNvSpPr/>
            <p:nvPr/>
          </p:nvSpPr>
          <p:spPr>
            <a:xfrm>
              <a:off x="582645" y="1178"/>
              <a:ext cx="2174490" cy="1304694"/>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 name="Google Shape;325;p28"/>
            <p:cNvSpPr txBox="1"/>
            <p:nvPr/>
          </p:nvSpPr>
          <p:spPr>
            <a:xfrm>
              <a:off x="582645" y="1178"/>
              <a:ext cx="2174490" cy="1304694"/>
            </a:xfrm>
            <a:prstGeom prst="rect">
              <a:avLst/>
            </a:prstGeom>
            <a:noFill/>
            <a:ln>
              <a:noFill/>
            </a:ln>
          </p:spPr>
          <p:txBody>
            <a:bodyPr spcFirstLastPara="1" wrap="square" lIns="49525" tIns="49525" rIns="49525" bIns="49525" anchor="ctr" anchorCtr="0">
              <a:noAutofit/>
            </a:bodyPr>
            <a:lstStyle/>
            <a:p>
              <a:pPr marL="0" marR="0" lvl="0" indent="0" algn="ctr" rtl="0">
                <a:lnSpc>
                  <a:spcPct val="90000"/>
                </a:lnSpc>
                <a:spcBef>
                  <a:spcPts val="0"/>
                </a:spcBef>
                <a:spcAft>
                  <a:spcPts val="0"/>
                </a:spcAft>
                <a:buClr>
                  <a:schemeClr val="lt1"/>
                </a:buClr>
                <a:buSzPts val="1300"/>
                <a:buFont typeface="Avenir"/>
                <a:buNone/>
              </a:pPr>
              <a:r>
                <a:rPr lang="en-US" sz="1300" b="0" i="0" u="none" strike="noStrike" cap="none">
                  <a:solidFill>
                    <a:schemeClr val="lt1"/>
                  </a:solidFill>
                  <a:latin typeface="Avenir"/>
                  <a:ea typeface="Avenir"/>
                  <a:cs typeface="Avenir"/>
                  <a:sym typeface="Avenir"/>
                </a:rPr>
                <a:t>Immediate support 24/7 by phone 1-833-445-5058</a:t>
              </a:r>
              <a:endParaRPr sz="1400" b="0" i="0" u="none" strike="noStrike" cap="none">
                <a:solidFill>
                  <a:srgbClr val="000000"/>
                </a:solidFill>
                <a:latin typeface="Arial"/>
                <a:ea typeface="Arial"/>
                <a:cs typeface="Arial"/>
                <a:sym typeface="Arial"/>
              </a:endParaRPr>
            </a:p>
          </p:txBody>
        </p:sp>
        <p:sp>
          <p:nvSpPr>
            <p:cNvPr id="326" name="Google Shape;326;p28"/>
            <p:cNvSpPr/>
            <p:nvPr/>
          </p:nvSpPr>
          <p:spPr>
            <a:xfrm>
              <a:off x="2974584" y="1178"/>
              <a:ext cx="2174490" cy="1304694"/>
            </a:xfrm>
            <a:prstGeom prst="rect">
              <a:avLst/>
            </a:prstGeom>
            <a:solidFill>
              <a:srgbClr val="9A7E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 name="Google Shape;327;p28"/>
            <p:cNvSpPr txBox="1"/>
            <p:nvPr/>
          </p:nvSpPr>
          <p:spPr>
            <a:xfrm>
              <a:off x="2974584" y="1178"/>
              <a:ext cx="2174490" cy="1304694"/>
            </a:xfrm>
            <a:prstGeom prst="rect">
              <a:avLst/>
            </a:prstGeom>
            <a:noFill/>
            <a:ln>
              <a:noFill/>
            </a:ln>
          </p:spPr>
          <p:txBody>
            <a:bodyPr spcFirstLastPara="1" wrap="square" lIns="49525" tIns="49525" rIns="49525" bIns="49525" anchor="ctr" anchorCtr="0">
              <a:noAutofit/>
            </a:bodyPr>
            <a:lstStyle/>
            <a:p>
              <a:pPr marL="0" marR="0" lvl="0" indent="0" algn="ctr" rtl="0">
                <a:lnSpc>
                  <a:spcPct val="90000"/>
                </a:lnSpc>
                <a:spcBef>
                  <a:spcPts val="0"/>
                </a:spcBef>
                <a:spcAft>
                  <a:spcPts val="0"/>
                </a:spcAft>
                <a:buClr>
                  <a:schemeClr val="lt1"/>
                </a:buClr>
                <a:buSzPts val="1300"/>
                <a:buFont typeface="Avenir"/>
                <a:buNone/>
              </a:pPr>
              <a:r>
                <a:rPr lang="en-US" sz="1300" b="0" i="0" u="none" strike="noStrike" cap="none">
                  <a:solidFill>
                    <a:schemeClr val="lt1"/>
                  </a:solidFill>
                  <a:latin typeface="Avenir"/>
                  <a:ea typeface="Avenir"/>
                  <a:cs typeface="Avenir"/>
                  <a:sym typeface="Avenir"/>
                </a:rPr>
                <a:t>Immediate translation service supporting 250+ languages</a:t>
              </a:r>
              <a:endParaRPr sz="1400" b="0" i="0" u="none" strike="noStrike" cap="none">
                <a:solidFill>
                  <a:srgbClr val="000000"/>
                </a:solidFill>
                <a:latin typeface="Arial"/>
                <a:ea typeface="Arial"/>
                <a:cs typeface="Arial"/>
                <a:sym typeface="Arial"/>
              </a:endParaRPr>
            </a:p>
          </p:txBody>
        </p:sp>
        <p:sp>
          <p:nvSpPr>
            <p:cNvPr id="328" name="Google Shape;328;p28"/>
            <p:cNvSpPr/>
            <p:nvPr/>
          </p:nvSpPr>
          <p:spPr>
            <a:xfrm>
              <a:off x="5366524" y="1178"/>
              <a:ext cx="2174490" cy="1304694"/>
            </a:xfrm>
            <a:prstGeom prst="rect">
              <a:avLst/>
            </a:prstGeom>
            <a:solidFill>
              <a:srgbClr val="99976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 name="Google Shape;329;p28"/>
            <p:cNvSpPr txBox="1"/>
            <p:nvPr/>
          </p:nvSpPr>
          <p:spPr>
            <a:xfrm>
              <a:off x="5366524" y="1178"/>
              <a:ext cx="2174490" cy="1304694"/>
            </a:xfrm>
            <a:prstGeom prst="rect">
              <a:avLst/>
            </a:prstGeom>
            <a:noFill/>
            <a:ln>
              <a:noFill/>
            </a:ln>
          </p:spPr>
          <p:txBody>
            <a:bodyPr spcFirstLastPara="1" wrap="square" lIns="49525" tIns="49525" rIns="49525" bIns="49525" anchor="ctr" anchorCtr="0">
              <a:noAutofit/>
            </a:bodyPr>
            <a:lstStyle/>
            <a:p>
              <a:pPr marL="0" marR="0" lvl="0" indent="0" algn="ctr" rtl="0">
                <a:lnSpc>
                  <a:spcPct val="90000"/>
                </a:lnSpc>
                <a:spcBef>
                  <a:spcPts val="0"/>
                </a:spcBef>
                <a:spcAft>
                  <a:spcPts val="0"/>
                </a:spcAft>
                <a:buClr>
                  <a:schemeClr val="lt1"/>
                </a:buClr>
                <a:buSzPts val="1300"/>
                <a:buFont typeface="Avenir"/>
                <a:buNone/>
              </a:pPr>
              <a:r>
                <a:rPr lang="en-US" sz="1300" b="0" i="0" u="none" strike="noStrike" cap="none">
                  <a:solidFill>
                    <a:schemeClr val="lt1"/>
                  </a:solidFill>
                  <a:latin typeface="Avenir"/>
                  <a:ea typeface="Avenir"/>
                  <a:cs typeface="Avenir"/>
                  <a:sym typeface="Avenir"/>
                </a:rPr>
                <a:t>Cultural sensitivity in program delivery</a:t>
              </a:r>
              <a:endParaRPr sz="1400" b="0" i="0" u="none" strike="noStrike" cap="none">
                <a:solidFill>
                  <a:srgbClr val="000000"/>
                </a:solidFill>
                <a:latin typeface="Arial"/>
                <a:ea typeface="Arial"/>
                <a:cs typeface="Arial"/>
                <a:sym typeface="Arial"/>
              </a:endParaRPr>
            </a:p>
          </p:txBody>
        </p:sp>
        <p:sp>
          <p:nvSpPr>
            <p:cNvPr id="330" name="Google Shape;330;p28"/>
            <p:cNvSpPr/>
            <p:nvPr/>
          </p:nvSpPr>
          <p:spPr>
            <a:xfrm>
              <a:off x="7758464" y="1178"/>
              <a:ext cx="2174490" cy="1304694"/>
            </a:xfrm>
            <a:prstGeom prst="rect">
              <a:avLst/>
            </a:prstGeom>
            <a:solidFill>
              <a:srgbClr val="7E976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 name="Google Shape;331;p28"/>
            <p:cNvSpPr txBox="1"/>
            <p:nvPr/>
          </p:nvSpPr>
          <p:spPr>
            <a:xfrm>
              <a:off x="7758464" y="1178"/>
              <a:ext cx="2174490" cy="1304694"/>
            </a:xfrm>
            <a:prstGeom prst="rect">
              <a:avLst/>
            </a:prstGeom>
            <a:noFill/>
            <a:ln>
              <a:noFill/>
            </a:ln>
          </p:spPr>
          <p:txBody>
            <a:bodyPr spcFirstLastPara="1" wrap="square" lIns="49525" tIns="49525" rIns="49525" bIns="49525" anchor="ctr" anchorCtr="0">
              <a:noAutofit/>
            </a:bodyPr>
            <a:lstStyle/>
            <a:p>
              <a:pPr marL="0" marR="0" lvl="0" indent="0" algn="ctr" rtl="0">
                <a:lnSpc>
                  <a:spcPct val="90000"/>
                </a:lnSpc>
                <a:spcBef>
                  <a:spcPts val="0"/>
                </a:spcBef>
                <a:spcAft>
                  <a:spcPts val="0"/>
                </a:spcAft>
                <a:buClr>
                  <a:schemeClr val="lt1"/>
                </a:buClr>
                <a:buSzPts val="1300"/>
                <a:buFont typeface="Avenir"/>
                <a:buNone/>
              </a:pPr>
              <a:r>
                <a:rPr lang="en-US" sz="1300" b="0" i="0" u="none" strike="noStrike" cap="none">
                  <a:solidFill>
                    <a:schemeClr val="lt1"/>
                  </a:solidFill>
                  <a:latin typeface="Avenir"/>
                  <a:ea typeface="Avenir"/>
                  <a:cs typeface="Avenir"/>
                  <a:sym typeface="Avenir"/>
                </a:rPr>
                <a:t>Access to Masters level counselors</a:t>
              </a:r>
              <a:endParaRPr sz="1400" b="0" i="0" u="none" strike="noStrike" cap="none">
                <a:solidFill>
                  <a:srgbClr val="000000"/>
                </a:solidFill>
                <a:latin typeface="Arial"/>
                <a:ea typeface="Arial"/>
                <a:cs typeface="Arial"/>
                <a:sym typeface="Arial"/>
              </a:endParaRPr>
            </a:p>
          </p:txBody>
        </p:sp>
        <p:sp>
          <p:nvSpPr>
            <p:cNvPr id="332" name="Google Shape;332;p28"/>
            <p:cNvSpPr/>
            <p:nvPr/>
          </p:nvSpPr>
          <p:spPr>
            <a:xfrm>
              <a:off x="582645" y="1523321"/>
              <a:ext cx="2174490" cy="1304694"/>
            </a:xfrm>
            <a:prstGeom prst="rect">
              <a:avLst/>
            </a:prstGeom>
            <a:solidFill>
              <a:srgbClr val="60955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 name="Google Shape;333;p28"/>
            <p:cNvSpPr txBox="1"/>
            <p:nvPr/>
          </p:nvSpPr>
          <p:spPr>
            <a:xfrm>
              <a:off x="582645" y="1523321"/>
              <a:ext cx="2174490" cy="1304694"/>
            </a:xfrm>
            <a:prstGeom prst="rect">
              <a:avLst/>
            </a:prstGeom>
            <a:noFill/>
            <a:ln>
              <a:noFill/>
            </a:ln>
          </p:spPr>
          <p:txBody>
            <a:bodyPr spcFirstLastPara="1" wrap="square" lIns="49525" tIns="49525" rIns="49525" bIns="49525" anchor="ctr" anchorCtr="0">
              <a:noAutofit/>
            </a:bodyPr>
            <a:lstStyle/>
            <a:p>
              <a:pPr marL="0" marR="0" lvl="0" indent="0" algn="ctr" rtl="0">
                <a:lnSpc>
                  <a:spcPct val="90000"/>
                </a:lnSpc>
                <a:spcBef>
                  <a:spcPts val="0"/>
                </a:spcBef>
                <a:spcAft>
                  <a:spcPts val="0"/>
                </a:spcAft>
                <a:buClr>
                  <a:schemeClr val="lt1"/>
                </a:buClr>
                <a:buSzPts val="1300"/>
                <a:buFont typeface="Avenir"/>
                <a:buNone/>
              </a:pPr>
              <a:r>
                <a:rPr lang="en-US" sz="1300" b="0" i="0" u="none" strike="noStrike" cap="none">
                  <a:solidFill>
                    <a:schemeClr val="lt1"/>
                  </a:solidFill>
                  <a:latin typeface="Avenir"/>
                  <a:ea typeface="Avenir"/>
                  <a:cs typeface="Avenir"/>
                  <a:sym typeface="Avenir"/>
                </a:rPr>
                <a:t>Ongoing telephonic and videoconference support</a:t>
              </a:r>
              <a:endParaRPr sz="1400" b="0" i="0" u="none" strike="noStrike" cap="none">
                <a:solidFill>
                  <a:srgbClr val="000000"/>
                </a:solidFill>
                <a:latin typeface="Arial"/>
                <a:ea typeface="Arial"/>
                <a:cs typeface="Arial"/>
                <a:sym typeface="Arial"/>
              </a:endParaRPr>
            </a:p>
          </p:txBody>
        </p:sp>
        <p:sp>
          <p:nvSpPr>
            <p:cNvPr id="334" name="Google Shape;334;p28"/>
            <p:cNvSpPr/>
            <p:nvPr/>
          </p:nvSpPr>
          <p:spPr>
            <a:xfrm>
              <a:off x="2974584" y="1523321"/>
              <a:ext cx="2174490" cy="1304694"/>
            </a:xfrm>
            <a:prstGeom prst="rect">
              <a:avLst/>
            </a:prstGeom>
            <a:solidFill>
              <a:srgbClr val="5B947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 name="Google Shape;335;p28"/>
            <p:cNvSpPr txBox="1"/>
            <p:nvPr/>
          </p:nvSpPr>
          <p:spPr>
            <a:xfrm>
              <a:off x="2974584" y="1523321"/>
              <a:ext cx="2174490" cy="1304694"/>
            </a:xfrm>
            <a:prstGeom prst="rect">
              <a:avLst/>
            </a:prstGeom>
            <a:noFill/>
            <a:ln>
              <a:noFill/>
            </a:ln>
          </p:spPr>
          <p:txBody>
            <a:bodyPr spcFirstLastPara="1" wrap="square" lIns="49525" tIns="49525" rIns="49525" bIns="49525" anchor="ctr" anchorCtr="0">
              <a:noAutofit/>
            </a:bodyPr>
            <a:lstStyle/>
            <a:p>
              <a:pPr marL="0" marR="0" lvl="0" indent="0" algn="ctr" rtl="0">
                <a:lnSpc>
                  <a:spcPct val="90000"/>
                </a:lnSpc>
                <a:spcBef>
                  <a:spcPts val="0"/>
                </a:spcBef>
                <a:spcAft>
                  <a:spcPts val="0"/>
                </a:spcAft>
                <a:buClr>
                  <a:schemeClr val="lt1"/>
                </a:buClr>
                <a:buSzPts val="1300"/>
                <a:buFont typeface="Avenir"/>
                <a:buNone/>
              </a:pPr>
              <a:r>
                <a:rPr lang="en-US" sz="1300" b="0" i="0" u="none" strike="noStrike" cap="none">
                  <a:solidFill>
                    <a:schemeClr val="lt1"/>
                  </a:solidFill>
                  <a:latin typeface="Avenir"/>
                  <a:ea typeface="Avenir"/>
                  <a:cs typeface="Avenir"/>
                  <a:sym typeface="Avenir"/>
                </a:rPr>
                <a:t>Carefully matched counseling referrals</a:t>
              </a:r>
              <a:endParaRPr sz="1400" b="0" i="0" u="none" strike="noStrike" cap="none">
                <a:solidFill>
                  <a:srgbClr val="000000"/>
                </a:solidFill>
                <a:latin typeface="Arial"/>
                <a:ea typeface="Arial"/>
                <a:cs typeface="Arial"/>
                <a:sym typeface="Arial"/>
              </a:endParaRPr>
            </a:p>
          </p:txBody>
        </p:sp>
        <p:sp>
          <p:nvSpPr>
            <p:cNvPr id="336" name="Google Shape;336;p28"/>
            <p:cNvSpPr/>
            <p:nvPr/>
          </p:nvSpPr>
          <p:spPr>
            <a:xfrm>
              <a:off x="5366524" y="1523321"/>
              <a:ext cx="2174490" cy="1304694"/>
            </a:xfrm>
            <a:prstGeom prst="rect">
              <a:avLst/>
            </a:prstGeom>
            <a:solidFill>
              <a:srgbClr val="58928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 name="Google Shape;337;p28"/>
            <p:cNvSpPr txBox="1"/>
            <p:nvPr/>
          </p:nvSpPr>
          <p:spPr>
            <a:xfrm>
              <a:off x="5366524" y="1523321"/>
              <a:ext cx="2174490" cy="1304694"/>
            </a:xfrm>
            <a:prstGeom prst="rect">
              <a:avLst/>
            </a:prstGeom>
            <a:noFill/>
            <a:ln>
              <a:noFill/>
            </a:ln>
          </p:spPr>
          <p:txBody>
            <a:bodyPr spcFirstLastPara="1" wrap="square" lIns="49525" tIns="49525" rIns="49525" bIns="49525" anchor="ctr" anchorCtr="0">
              <a:noAutofit/>
            </a:bodyPr>
            <a:lstStyle/>
            <a:p>
              <a:pPr marL="0" marR="0" lvl="0" indent="0" algn="ctr" rtl="0">
                <a:lnSpc>
                  <a:spcPct val="90000"/>
                </a:lnSpc>
                <a:spcBef>
                  <a:spcPts val="0"/>
                </a:spcBef>
                <a:spcAft>
                  <a:spcPts val="0"/>
                </a:spcAft>
                <a:buClr>
                  <a:schemeClr val="lt1"/>
                </a:buClr>
                <a:buSzPts val="1300"/>
                <a:buFont typeface="Avenir"/>
                <a:buNone/>
              </a:pPr>
              <a:r>
                <a:rPr lang="en-US" sz="1300" b="0" i="0" u="none" strike="noStrike" cap="none">
                  <a:solidFill>
                    <a:schemeClr val="lt1"/>
                  </a:solidFill>
                  <a:latin typeface="Avenir"/>
                  <a:ea typeface="Avenir"/>
                  <a:cs typeface="Avenir"/>
                  <a:sym typeface="Avenir"/>
                </a:rPr>
                <a:t>Up to 3 face to face sessions with a professional counselor in the student’s insurance network for ongoing care</a:t>
              </a:r>
              <a:endParaRPr sz="1400" b="0" i="0" u="none" strike="noStrike" cap="none">
                <a:solidFill>
                  <a:srgbClr val="000000"/>
                </a:solidFill>
                <a:latin typeface="Arial"/>
                <a:ea typeface="Arial"/>
                <a:cs typeface="Arial"/>
                <a:sym typeface="Arial"/>
              </a:endParaRPr>
            </a:p>
          </p:txBody>
        </p:sp>
        <p:sp>
          <p:nvSpPr>
            <p:cNvPr id="338" name="Google Shape;338;p28"/>
            <p:cNvSpPr/>
            <p:nvPr/>
          </p:nvSpPr>
          <p:spPr>
            <a:xfrm>
              <a:off x="7758464" y="1523321"/>
              <a:ext cx="2174490" cy="1304694"/>
            </a:xfrm>
            <a:prstGeom prst="rect">
              <a:avLst/>
            </a:prstGeom>
            <a:solidFill>
              <a:srgbClr val="56799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9" name="Google Shape;339;p28"/>
            <p:cNvSpPr txBox="1"/>
            <p:nvPr/>
          </p:nvSpPr>
          <p:spPr>
            <a:xfrm>
              <a:off x="7758464" y="1523321"/>
              <a:ext cx="2174490" cy="1304694"/>
            </a:xfrm>
            <a:prstGeom prst="rect">
              <a:avLst/>
            </a:prstGeom>
            <a:noFill/>
            <a:ln>
              <a:noFill/>
            </a:ln>
          </p:spPr>
          <p:txBody>
            <a:bodyPr spcFirstLastPara="1" wrap="square" lIns="49525" tIns="49525" rIns="49525" bIns="49525" anchor="ctr" anchorCtr="0">
              <a:noAutofit/>
            </a:bodyPr>
            <a:lstStyle/>
            <a:p>
              <a:pPr marL="0" marR="0" lvl="0" indent="0" algn="ctr" rtl="0">
                <a:lnSpc>
                  <a:spcPct val="90000"/>
                </a:lnSpc>
                <a:spcBef>
                  <a:spcPts val="0"/>
                </a:spcBef>
                <a:spcAft>
                  <a:spcPts val="0"/>
                </a:spcAft>
                <a:buClr>
                  <a:schemeClr val="lt1"/>
                </a:buClr>
                <a:buSzPts val="1300"/>
                <a:buFont typeface="Avenir"/>
                <a:buNone/>
              </a:pPr>
              <a:r>
                <a:rPr lang="en-US" sz="1300" b="0" i="0" u="none" strike="noStrike" cap="none">
                  <a:solidFill>
                    <a:schemeClr val="lt1"/>
                  </a:solidFill>
                  <a:latin typeface="Avenir"/>
                  <a:ea typeface="Avenir"/>
                  <a:cs typeface="Avenir"/>
                  <a:sym typeface="Avenir"/>
                </a:rPr>
                <a:t>Consultation, resources and referrals for daily living needs such as community resources, financial counseling, legal services, and child and eldercare</a:t>
              </a:r>
              <a:endParaRPr sz="1400" b="0" i="0" u="none" strike="noStrike" cap="none">
                <a:solidFill>
                  <a:srgbClr val="000000"/>
                </a:solidFill>
                <a:latin typeface="Arial"/>
                <a:ea typeface="Arial"/>
                <a:cs typeface="Arial"/>
                <a:sym typeface="Arial"/>
              </a:endParaRPr>
            </a:p>
          </p:txBody>
        </p:sp>
        <p:sp>
          <p:nvSpPr>
            <p:cNvPr id="340" name="Google Shape;340;p28"/>
            <p:cNvSpPr/>
            <p:nvPr/>
          </p:nvSpPr>
          <p:spPr>
            <a:xfrm>
              <a:off x="1778615" y="3045465"/>
              <a:ext cx="2174490" cy="1304694"/>
            </a:xfrm>
            <a:prstGeom prst="rect">
              <a:avLst/>
            </a:prstGeom>
            <a:solidFill>
              <a:srgbClr val="535B8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1" name="Google Shape;341;p28"/>
            <p:cNvSpPr txBox="1"/>
            <p:nvPr/>
          </p:nvSpPr>
          <p:spPr>
            <a:xfrm>
              <a:off x="1778615" y="3045465"/>
              <a:ext cx="2174490" cy="1304694"/>
            </a:xfrm>
            <a:prstGeom prst="rect">
              <a:avLst/>
            </a:prstGeom>
            <a:noFill/>
            <a:ln>
              <a:noFill/>
            </a:ln>
          </p:spPr>
          <p:txBody>
            <a:bodyPr spcFirstLastPara="1" wrap="square" lIns="49525" tIns="49525" rIns="49525" bIns="49525" anchor="ctr" anchorCtr="0">
              <a:noAutofit/>
            </a:bodyPr>
            <a:lstStyle/>
            <a:p>
              <a:pPr marL="0" marR="0" lvl="0" indent="0" algn="ctr" rtl="0">
                <a:lnSpc>
                  <a:spcPct val="90000"/>
                </a:lnSpc>
                <a:spcBef>
                  <a:spcPts val="0"/>
                </a:spcBef>
                <a:spcAft>
                  <a:spcPts val="0"/>
                </a:spcAft>
                <a:buClr>
                  <a:schemeClr val="lt1"/>
                </a:buClr>
                <a:buSzPts val="1300"/>
                <a:buFont typeface="Avenir"/>
                <a:buNone/>
              </a:pPr>
              <a:r>
                <a:rPr lang="en-US" sz="1300" b="0" i="0" u="none" strike="noStrike" cap="none">
                  <a:solidFill>
                    <a:schemeClr val="lt1"/>
                  </a:solidFill>
                  <a:latin typeface="Avenir"/>
                  <a:ea typeface="Avenir"/>
                  <a:cs typeface="Avenir"/>
                  <a:sym typeface="Avenir"/>
                </a:rPr>
                <a:t>Self-directed online resources including webinars, videos, courses, wellness tools and more</a:t>
              </a:r>
              <a:endParaRPr sz="1400" b="0" i="0" u="none" strike="noStrike" cap="none">
                <a:solidFill>
                  <a:srgbClr val="000000"/>
                </a:solidFill>
                <a:latin typeface="Arial"/>
                <a:ea typeface="Arial"/>
                <a:cs typeface="Arial"/>
                <a:sym typeface="Arial"/>
              </a:endParaRPr>
            </a:p>
          </p:txBody>
        </p:sp>
        <p:sp>
          <p:nvSpPr>
            <p:cNvPr id="342" name="Google Shape;342;p28"/>
            <p:cNvSpPr/>
            <p:nvPr/>
          </p:nvSpPr>
          <p:spPr>
            <a:xfrm>
              <a:off x="4170554" y="3045465"/>
              <a:ext cx="2174490" cy="1304694"/>
            </a:xfrm>
            <a:prstGeom prst="rect">
              <a:avLst/>
            </a:prstGeom>
            <a:solidFill>
              <a:srgbClr val="65518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3" name="Google Shape;343;p28"/>
            <p:cNvSpPr txBox="1"/>
            <p:nvPr/>
          </p:nvSpPr>
          <p:spPr>
            <a:xfrm>
              <a:off x="4170554" y="3045465"/>
              <a:ext cx="2174490" cy="1304694"/>
            </a:xfrm>
            <a:prstGeom prst="rect">
              <a:avLst/>
            </a:prstGeom>
            <a:noFill/>
            <a:ln>
              <a:noFill/>
            </a:ln>
          </p:spPr>
          <p:txBody>
            <a:bodyPr spcFirstLastPara="1" wrap="square" lIns="49525" tIns="49525" rIns="49525" bIns="49525" anchor="ctr" anchorCtr="0">
              <a:noAutofit/>
            </a:bodyPr>
            <a:lstStyle/>
            <a:p>
              <a:pPr marL="0" marR="0" lvl="0" indent="0" algn="ctr" rtl="0">
                <a:lnSpc>
                  <a:spcPct val="90000"/>
                </a:lnSpc>
                <a:spcBef>
                  <a:spcPts val="0"/>
                </a:spcBef>
                <a:spcAft>
                  <a:spcPts val="0"/>
                </a:spcAft>
                <a:buClr>
                  <a:schemeClr val="lt1"/>
                </a:buClr>
                <a:buSzPts val="1300"/>
                <a:buFont typeface="Avenir"/>
                <a:buNone/>
              </a:pPr>
              <a:r>
                <a:rPr lang="en-US" sz="1300" b="0" i="0" u="none" strike="noStrike" cap="none">
                  <a:solidFill>
                    <a:schemeClr val="lt1"/>
                  </a:solidFill>
                  <a:latin typeface="Avenir"/>
                  <a:ea typeface="Avenir"/>
                  <a:cs typeface="Avenir"/>
                  <a:sym typeface="Avenir"/>
                </a:rPr>
                <a:t>Live Wellness sessions delivered by videoconference on topics including mindfulness, breathing, meditation, chair yoga and journaling</a:t>
              </a:r>
              <a:endParaRPr sz="1400" b="0" i="0" u="none" strike="noStrike" cap="none">
                <a:solidFill>
                  <a:srgbClr val="000000"/>
                </a:solidFill>
                <a:latin typeface="Arial"/>
                <a:ea typeface="Arial"/>
                <a:cs typeface="Arial"/>
                <a:sym typeface="Arial"/>
              </a:endParaRPr>
            </a:p>
          </p:txBody>
        </p:sp>
        <p:sp>
          <p:nvSpPr>
            <p:cNvPr id="344" name="Google Shape;344;p28"/>
            <p:cNvSpPr/>
            <p:nvPr/>
          </p:nvSpPr>
          <p:spPr>
            <a:xfrm>
              <a:off x="6562494" y="3045465"/>
              <a:ext cx="2174490" cy="1304694"/>
            </a:xfrm>
            <a:prstGeom prst="rect">
              <a:avLst/>
            </a:prstGeom>
            <a:solidFill>
              <a:srgbClr val="804E8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 name="Google Shape;345;p28"/>
            <p:cNvSpPr txBox="1"/>
            <p:nvPr/>
          </p:nvSpPr>
          <p:spPr>
            <a:xfrm>
              <a:off x="6562494" y="3045465"/>
              <a:ext cx="2174490" cy="1304694"/>
            </a:xfrm>
            <a:prstGeom prst="rect">
              <a:avLst/>
            </a:prstGeom>
            <a:noFill/>
            <a:ln>
              <a:noFill/>
            </a:ln>
          </p:spPr>
          <p:txBody>
            <a:bodyPr spcFirstLastPara="1" wrap="square" lIns="49525" tIns="49525" rIns="49525" bIns="49525" anchor="ctr" anchorCtr="0">
              <a:noAutofit/>
            </a:bodyPr>
            <a:lstStyle/>
            <a:p>
              <a:pPr marL="0" marR="0" lvl="0" indent="0" algn="ctr" rtl="0">
                <a:lnSpc>
                  <a:spcPct val="90000"/>
                </a:lnSpc>
                <a:spcBef>
                  <a:spcPts val="0"/>
                </a:spcBef>
                <a:spcAft>
                  <a:spcPts val="0"/>
                </a:spcAft>
                <a:buClr>
                  <a:schemeClr val="lt1"/>
                </a:buClr>
                <a:buSzPts val="1300"/>
                <a:buFont typeface="Avenir"/>
                <a:buNone/>
              </a:pPr>
              <a:r>
                <a:rPr lang="en-US" sz="1300" b="0" i="0" u="none" strike="noStrike" cap="none">
                  <a:solidFill>
                    <a:schemeClr val="lt1"/>
                  </a:solidFill>
                  <a:latin typeface="Avenir"/>
                  <a:ea typeface="Avenir"/>
                  <a:cs typeface="Avenir"/>
                  <a:sym typeface="Avenir"/>
                </a:rPr>
                <a:t>Coastline maintains strict adherence to state and federal confidentiality laws</a:t>
              </a:r>
              <a:endParaRPr sz="1400" b="0" i="0" u="none" strike="noStrike" cap="none">
                <a:solidFill>
                  <a:srgbClr val="000000"/>
                </a:solidFill>
                <a:latin typeface="Arial"/>
                <a:ea typeface="Arial"/>
                <a:cs typeface="Arial"/>
                <a:sym typeface="Arial"/>
              </a:endParaRPr>
            </a:p>
          </p:txBody>
        </p:sp>
      </p:grpSp>
      <p:pic>
        <p:nvPicPr>
          <p:cNvPr id="346" name="Google Shape;346;p28"/>
          <p:cNvPicPr preferRelativeResize="0"/>
          <p:nvPr/>
        </p:nvPicPr>
        <p:blipFill rotWithShape="1">
          <a:blip r:embed="rId4">
            <a:alphaModFix/>
          </a:blip>
          <a:srcRect/>
          <a:stretch/>
        </p:blipFill>
        <p:spPr>
          <a:xfrm>
            <a:off x="540601" y="100460"/>
            <a:ext cx="1149933" cy="419137"/>
          </a:xfrm>
          <a:prstGeom prst="rect">
            <a:avLst/>
          </a:prstGeom>
          <a:noFill/>
          <a:ln>
            <a:noFill/>
          </a:ln>
        </p:spPr>
      </p:pic>
    </p:spTree>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pic>
        <p:nvPicPr>
          <p:cNvPr id="176" name="Google Shape;176;g117d50584cc_4_20"/>
          <p:cNvPicPr preferRelativeResize="0"/>
          <p:nvPr/>
        </p:nvPicPr>
        <p:blipFill rotWithShape="1">
          <a:blip r:embed="rId3">
            <a:alphaModFix/>
          </a:blip>
          <a:srcRect/>
          <a:stretch/>
        </p:blipFill>
        <p:spPr>
          <a:xfrm>
            <a:off x="540601" y="93815"/>
            <a:ext cx="1149933" cy="432428"/>
          </a:xfrm>
          <a:prstGeom prst="rect">
            <a:avLst/>
          </a:prstGeom>
          <a:noFill/>
          <a:ln>
            <a:noFill/>
          </a:ln>
        </p:spPr>
      </p:pic>
      <p:sp>
        <p:nvSpPr>
          <p:cNvPr id="177" name="Google Shape;177;g117d50584cc_4_20"/>
          <p:cNvSpPr/>
          <p:nvPr/>
        </p:nvSpPr>
        <p:spPr>
          <a:xfrm rot="5400000">
            <a:off x="778345" y="443663"/>
            <a:ext cx="73152" cy="54864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FFFFFF"/>
              </a:solidFill>
              <a:latin typeface="Calibri"/>
              <a:ea typeface="Calibri"/>
              <a:cs typeface="Calibri"/>
              <a:sym typeface="Calibri"/>
            </a:endParaRPr>
          </a:p>
        </p:txBody>
      </p:sp>
      <p:pic>
        <p:nvPicPr>
          <p:cNvPr id="178" name="Google Shape;178;g117d50584cc_4_20"/>
          <p:cNvPicPr preferRelativeResize="0"/>
          <p:nvPr/>
        </p:nvPicPr>
        <p:blipFill rotWithShape="1">
          <a:blip r:embed="rId4">
            <a:alphaModFix/>
          </a:blip>
          <a:srcRect/>
          <a:stretch/>
        </p:blipFill>
        <p:spPr>
          <a:xfrm>
            <a:off x="3274361" y="71418"/>
            <a:ext cx="5643277" cy="6679981"/>
          </a:xfrm>
          <a:prstGeom prst="rect">
            <a:avLst/>
          </a:prstGeom>
          <a:noFill/>
          <a:ln>
            <a:noFill/>
          </a:ln>
        </p:spPr>
      </p:pic>
    </p:spTree>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31"/>
          <p:cNvSpPr txBox="1">
            <a:spLocks noGrp="1"/>
          </p:cNvSpPr>
          <p:nvPr>
            <p:ph type="title"/>
          </p:nvPr>
        </p:nvSpPr>
        <p:spPr>
          <a:xfrm>
            <a:off x="1115568" y="548640"/>
            <a:ext cx="10168128" cy="117957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Avenir"/>
              <a:buNone/>
            </a:pPr>
            <a:r>
              <a:rPr lang="en-US" dirty="0"/>
              <a:t>Marketing The Program</a:t>
            </a:r>
            <a:endParaRPr dirty="0"/>
          </a:p>
        </p:txBody>
      </p:sp>
      <p:sp>
        <p:nvSpPr>
          <p:cNvPr id="360" name="Google Shape;360;p31"/>
          <p:cNvSpPr txBox="1">
            <a:spLocks noGrp="1"/>
          </p:cNvSpPr>
          <p:nvPr>
            <p:ph type="body" idx="1"/>
          </p:nvPr>
        </p:nvSpPr>
        <p:spPr>
          <a:xfrm>
            <a:off x="1115568" y="2478024"/>
            <a:ext cx="10168128" cy="3694176"/>
          </a:xfrm>
          <a:prstGeom prst="rect">
            <a:avLst/>
          </a:prstGeom>
          <a:noFill/>
          <a:ln>
            <a:noFill/>
          </a:ln>
        </p:spPr>
        <p:txBody>
          <a:bodyPr spcFirstLastPara="1" wrap="square" lIns="91425" tIns="45700" rIns="91425" bIns="45700" anchor="t" anchorCtr="0">
            <a:normAutofit/>
          </a:bodyPr>
          <a:lstStyle/>
          <a:p>
            <a:pPr marL="228600" lvl="0" indent="-50800" algn="l" rtl="0">
              <a:lnSpc>
                <a:spcPct val="110000"/>
              </a:lnSpc>
              <a:spcBef>
                <a:spcPts val="0"/>
              </a:spcBef>
              <a:spcAft>
                <a:spcPts val="0"/>
              </a:spcAft>
              <a:buClr>
                <a:schemeClr val="dk1"/>
              </a:buClr>
              <a:buSzPts val="2800"/>
              <a:buNone/>
            </a:pPr>
            <a:r>
              <a:rPr lang="en-US" dirty="0"/>
              <a:t>IFS’ Capabilities:</a:t>
            </a:r>
          </a:p>
          <a:p>
            <a:pPr marL="635000" indent="-457200">
              <a:spcBef>
                <a:spcPts val="0"/>
              </a:spcBef>
              <a:buSzPts val="2800"/>
            </a:pPr>
            <a:r>
              <a:rPr lang="en-US" dirty="0"/>
              <a:t>Physical &amp; Online Marketing Material</a:t>
            </a:r>
          </a:p>
          <a:p>
            <a:pPr marL="635000" indent="-457200">
              <a:spcBef>
                <a:spcPts val="0"/>
              </a:spcBef>
              <a:buSzPts val="2800"/>
            </a:pPr>
            <a:r>
              <a:rPr lang="en-US" dirty="0"/>
              <a:t>Social Media</a:t>
            </a:r>
          </a:p>
          <a:p>
            <a:pPr marL="635000" indent="-457200">
              <a:spcBef>
                <a:spcPts val="0"/>
              </a:spcBef>
              <a:buSzPts val="2800"/>
            </a:pPr>
            <a:r>
              <a:rPr lang="en-US" dirty="0"/>
              <a:t>Email Blasts</a:t>
            </a:r>
          </a:p>
          <a:p>
            <a:pPr marL="635000" indent="-457200">
              <a:spcBef>
                <a:spcPts val="0"/>
              </a:spcBef>
              <a:buSzPts val="2800"/>
            </a:pPr>
            <a:r>
              <a:rPr lang="en-US" dirty="0"/>
              <a:t>Video Production</a:t>
            </a:r>
          </a:p>
          <a:p>
            <a:pPr marL="1092200" lvl="1" indent="-457200">
              <a:spcBef>
                <a:spcPts val="0"/>
              </a:spcBef>
              <a:buSzPts val="2800"/>
            </a:pPr>
            <a:r>
              <a:rPr lang="en-US" dirty="0">
                <a:hlinkClick r:id="rId3"/>
              </a:rPr>
              <a:t>Sample: Urgent Vs ER</a:t>
            </a:r>
            <a:endParaRPr dirty="0"/>
          </a:p>
        </p:txBody>
      </p:sp>
      <p:pic>
        <p:nvPicPr>
          <p:cNvPr id="361" name="Google Shape;361;p31"/>
          <p:cNvPicPr preferRelativeResize="0"/>
          <p:nvPr/>
        </p:nvPicPr>
        <p:blipFill rotWithShape="1">
          <a:blip r:embed="rId4">
            <a:alphaModFix/>
          </a:blip>
          <a:srcRect/>
          <a:stretch/>
        </p:blipFill>
        <p:spPr>
          <a:xfrm>
            <a:off x="540601" y="93815"/>
            <a:ext cx="1149933" cy="432428"/>
          </a:xfrm>
          <a:prstGeom prst="rect">
            <a:avLst/>
          </a:prstGeom>
          <a:noFill/>
          <a:ln>
            <a:noFill/>
          </a:ln>
        </p:spPr>
      </p:pic>
    </p:spTree>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g117d50584cc_0_18"/>
          <p:cNvSpPr/>
          <p:nvPr/>
        </p:nvSpPr>
        <p:spPr>
          <a:xfrm>
            <a:off x="7707100" y="217725"/>
            <a:ext cx="2747700" cy="511500"/>
          </a:xfrm>
          <a:prstGeom prst="rect">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67" name="Google Shape;367;g117d50584cc_0_18"/>
          <p:cNvPicPr preferRelativeResize="0"/>
          <p:nvPr/>
        </p:nvPicPr>
        <p:blipFill rotWithShape="1">
          <a:blip r:embed="rId3">
            <a:alphaModFix/>
          </a:blip>
          <a:srcRect/>
          <a:stretch/>
        </p:blipFill>
        <p:spPr>
          <a:xfrm>
            <a:off x="540601" y="93815"/>
            <a:ext cx="1149931" cy="432428"/>
          </a:xfrm>
          <a:prstGeom prst="rect">
            <a:avLst/>
          </a:prstGeom>
          <a:noFill/>
          <a:ln>
            <a:noFill/>
          </a:ln>
        </p:spPr>
      </p:pic>
      <p:pic>
        <p:nvPicPr>
          <p:cNvPr id="5" name="Picture 4">
            <a:extLst>
              <a:ext uri="{FF2B5EF4-FFF2-40B4-BE49-F238E27FC236}">
                <a16:creationId xmlns:a16="http://schemas.microsoft.com/office/drawing/2014/main" id="{FFDA3CED-1902-3266-A907-340C9B89CE94}"/>
              </a:ext>
            </a:extLst>
          </p:cNvPr>
          <p:cNvPicPr>
            <a:picLocks noChangeAspect="1"/>
          </p:cNvPicPr>
          <p:nvPr/>
        </p:nvPicPr>
        <p:blipFill>
          <a:blip r:embed="rId4"/>
          <a:stretch>
            <a:fillRect/>
          </a:stretch>
        </p:blipFill>
        <p:spPr>
          <a:xfrm>
            <a:off x="6408202" y="729225"/>
            <a:ext cx="4369725" cy="5686038"/>
          </a:xfrm>
          <a:prstGeom prst="rect">
            <a:avLst/>
          </a:prstGeom>
        </p:spPr>
      </p:pic>
      <p:pic>
        <p:nvPicPr>
          <p:cNvPr id="4" name="Picture 3">
            <a:extLst>
              <a:ext uri="{FF2B5EF4-FFF2-40B4-BE49-F238E27FC236}">
                <a16:creationId xmlns:a16="http://schemas.microsoft.com/office/drawing/2014/main" id="{6239025B-7B91-CB91-7F54-EEB597A8AEF9}"/>
              </a:ext>
            </a:extLst>
          </p:cNvPr>
          <p:cNvPicPr>
            <a:picLocks noChangeAspect="1"/>
          </p:cNvPicPr>
          <p:nvPr/>
        </p:nvPicPr>
        <p:blipFill>
          <a:blip r:embed="rId5"/>
          <a:stretch>
            <a:fillRect/>
          </a:stretch>
        </p:blipFill>
        <p:spPr>
          <a:xfrm>
            <a:off x="1253538" y="729225"/>
            <a:ext cx="4379031" cy="5686038"/>
          </a:xfrm>
          <a:prstGeom prst="rect">
            <a:avLst/>
          </a:prstGeom>
        </p:spPr>
      </p:pic>
    </p:spTree>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4"/>
          <p:cNvSpPr txBox="1">
            <a:spLocks noGrp="1"/>
          </p:cNvSpPr>
          <p:nvPr>
            <p:ph type="title"/>
          </p:nvPr>
        </p:nvSpPr>
        <p:spPr>
          <a:xfrm>
            <a:off x="1115568" y="548640"/>
            <a:ext cx="10168128" cy="117957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Avenir"/>
              <a:buNone/>
            </a:pPr>
            <a:r>
              <a:rPr lang="en-US" dirty="0"/>
              <a:t>About IFS &amp; FH</a:t>
            </a:r>
            <a:endParaRPr dirty="0"/>
          </a:p>
        </p:txBody>
      </p:sp>
      <p:sp>
        <p:nvSpPr>
          <p:cNvPr id="119" name="Google Shape;119;p4"/>
          <p:cNvSpPr txBox="1">
            <a:spLocks noGrp="1"/>
          </p:cNvSpPr>
          <p:nvPr>
            <p:ph type="body" idx="1"/>
          </p:nvPr>
        </p:nvSpPr>
        <p:spPr>
          <a:xfrm>
            <a:off x="1115568" y="2166297"/>
            <a:ext cx="10168128" cy="3301630"/>
          </a:xfrm>
          <a:prstGeom prst="rect">
            <a:avLst/>
          </a:prstGeom>
          <a:noFill/>
          <a:ln>
            <a:noFill/>
          </a:ln>
        </p:spPr>
        <p:txBody>
          <a:bodyPr spcFirstLastPara="1" wrap="square" lIns="91425" tIns="45700" rIns="91425" bIns="45700" anchor="t" anchorCtr="0">
            <a:normAutofit lnSpcReduction="10000"/>
          </a:bodyPr>
          <a:lstStyle/>
          <a:p>
            <a:pPr marL="0" marR="0" lvl="0" indent="0" algn="just" rtl="0">
              <a:lnSpc>
                <a:spcPct val="107000"/>
              </a:lnSpc>
              <a:spcBef>
                <a:spcPts val="0"/>
              </a:spcBef>
              <a:spcAft>
                <a:spcPts val="0"/>
              </a:spcAft>
              <a:buSzPts val="1800"/>
              <a:buNone/>
            </a:pPr>
            <a:r>
              <a:rPr lang="en-US" sz="1908" dirty="0"/>
              <a:t>Insurance For Students (IFS) has been marketing and managing student insurance products for over 40 years under the management of Pat White. Pat’s in-depth knowledge of the industry has helped clients with negotiations, insurance companies, development of products and analysis of benefit plans. </a:t>
            </a:r>
            <a:endParaRPr sz="2908" dirty="0"/>
          </a:p>
          <a:p>
            <a:pPr marL="0" marR="0" lvl="0" indent="0" algn="just" rtl="0">
              <a:lnSpc>
                <a:spcPct val="107000"/>
              </a:lnSpc>
              <a:spcBef>
                <a:spcPts val="0"/>
              </a:spcBef>
              <a:spcAft>
                <a:spcPts val="0"/>
              </a:spcAft>
              <a:buSzPts val="1800"/>
              <a:buNone/>
            </a:pPr>
            <a:r>
              <a:rPr lang="en-US" sz="1908" dirty="0"/>
              <a:t> </a:t>
            </a:r>
            <a:endParaRPr sz="2908" dirty="0"/>
          </a:p>
          <a:p>
            <a:pPr marL="0" marR="0" lvl="0" indent="0" algn="just" rtl="0">
              <a:lnSpc>
                <a:spcPct val="107000"/>
              </a:lnSpc>
              <a:spcBef>
                <a:spcPts val="0"/>
              </a:spcBef>
              <a:spcAft>
                <a:spcPts val="0"/>
              </a:spcAft>
              <a:buSzPts val="1800"/>
              <a:buNone/>
            </a:pPr>
            <a:r>
              <a:rPr lang="en-US" sz="1908" dirty="0"/>
              <a:t>In January of 2021, IFS merged with FutureHealth (FH), a health education and mental health company, to develop the next generation of Student Health Insurance Products. FH founder, Kevin Saremi, has been in the Student Insurance market for over 30 years. He was the founder and CEO of Consolidated Health Plans (now Wellfleet). Kevin’s background includes PPO development, underwriting, claims processing and all administrative aspects of running an insurance company with clients and students in mind.</a:t>
            </a:r>
            <a:endParaRPr sz="2908" dirty="0"/>
          </a:p>
          <a:p>
            <a:pPr marL="228600" lvl="0" indent="-50800" algn="l" rtl="0">
              <a:lnSpc>
                <a:spcPct val="110000"/>
              </a:lnSpc>
              <a:spcBef>
                <a:spcPts val="0"/>
              </a:spcBef>
              <a:spcAft>
                <a:spcPts val="0"/>
              </a:spcAft>
              <a:buClr>
                <a:schemeClr val="dk1"/>
              </a:buClr>
              <a:buSzPts val="2800"/>
              <a:buNone/>
            </a:pPr>
            <a:endParaRPr dirty="0"/>
          </a:p>
        </p:txBody>
      </p:sp>
      <p:pic>
        <p:nvPicPr>
          <p:cNvPr id="120" name="Google Shape;120;p4"/>
          <p:cNvPicPr preferRelativeResize="0"/>
          <p:nvPr/>
        </p:nvPicPr>
        <p:blipFill rotWithShape="1">
          <a:blip r:embed="rId3">
            <a:alphaModFix/>
          </a:blip>
          <a:srcRect/>
          <a:stretch/>
        </p:blipFill>
        <p:spPr>
          <a:xfrm>
            <a:off x="540601" y="93815"/>
            <a:ext cx="1149933" cy="432428"/>
          </a:xfrm>
          <a:prstGeom prst="rect">
            <a:avLst/>
          </a:prstGeom>
          <a:noFill/>
          <a:ln>
            <a:noFill/>
          </a:ln>
        </p:spPr>
      </p:pic>
    </p:spTree>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g117d50584cc_4_14"/>
          <p:cNvSpPr/>
          <p:nvPr/>
        </p:nvSpPr>
        <p:spPr>
          <a:xfrm>
            <a:off x="2144475" y="130625"/>
            <a:ext cx="1556700" cy="836100"/>
          </a:xfrm>
          <a:prstGeom prst="rect">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86" name="Google Shape;386;g117d50584cc_4_14"/>
          <p:cNvPicPr preferRelativeResize="0"/>
          <p:nvPr/>
        </p:nvPicPr>
        <p:blipFill rotWithShape="1">
          <a:blip r:embed="rId3">
            <a:alphaModFix/>
          </a:blip>
          <a:srcRect/>
          <a:stretch/>
        </p:blipFill>
        <p:spPr>
          <a:xfrm>
            <a:off x="5668240" y="966788"/>
            <a:ext cx="6076950" cy="4924425"/>
          </a:xfrm>
          <a:prstGeom prst="rect">
            <a:avLst/>
          </a:prstGeom>
          <a:noFill/>
          <a:ln>
            <a:noFill/>
          </a:ln>
        </p:spPr>
      </p:pic>
      <p:pic>
        <p:nvPicPr>
          <p:cNvPr id="387" name="Google Shape;387;g117d50584cc_4_14"/>
          <p:cNvPicPr preferRelativeResize="0"/>
          <p:nvPr/>
        </p:nvPicPr>
        <p:blipFill rotWithShape="1">
          <a:blip r:embed="rId4">
            <a:alphaModFix/>
          </a:blip>
          <a:srcRect/>
          <a:stretch/>
        </p:blipFill>
        <p:spPr>
          <a:xfrm>
            <a:off x="601731" y="355059"/>
            <a:ext cx="3816204" cy="6147881"/>
          </a:xfrm>
          <a:prstGeom prst="rect">
            <a:avLst/>
          </a:prstGeom>
          <a:noFill/>
          <a:ln>
            <a:noFill/>
          </a:ln>
        </p:spPr>
      </p:pic>
    </p:spTree>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F2199EA-6771-FFC5-4DA5-2CA98DE2D89C}"/>
              </a:ext>
            </a:extLst>
          </p:cNvPr>
          <p:cNvSpPr txBox="1"/>
          <p:nvPr/>
        </p:nvSpPr>
        <p:spPr>
          <a:xfrm>
            <a:off x="1524000" y="1575758"/>
            <a:ext cx="8724181" cy="3987245"/>
          </a:xfrm>
          <a:prstGeom prst="rect">
            <a:avLst/>
          </a:prstGeom>
          <a:noFill/>
        </p:spPr>
        <p:txBody>
          <a:bodyPr wrap="square">
            <a:spAutoFit/>
          </a:bodyPr>
          <a:lstStyle/>
          <a:p>
            <a:pPr marL="0" marR="0">
              <a:spcBef>
                <a:spcPts val="0"/>
              </a:spcBef>
              <a:spcAft>
                <a:spcPts val="0"/>
              </a:spcAft>
            </a:pPr>
            <a:r>
              <a:rPr lang="en-US" sz="2800" b="1" dirty="0">
                <a:effectLst/>
                <a:latin typeface="Avenir Next LT Pro" panose="020B0504020202020204" pitchFamily="34" charset="0"/>
                <a:ea typeface="Times New Roman" panose="02020603050405020304" pitchFamily="18" charset="0"/>
              </a:rPr>
              <a:t>Student Health Insurance </a:t>
            </a:r>
          </a:p>
          <a:p>
            <a:pPr marL="0" marR="0">
              <a:spcBef>
                <a:spcPts val="0"/>
              </a:spcBef>
              <a:spcAft>
                <a:spcPts val="0"/>
              </a:spcAft>
            </a:pPr>
            <a:r>
              <a:rPr lang="en-US" sz="2800" b="1" dirty="0">
                <a:effectLst/>
                <a:latin typeface="Avenir Next LT Pro" panose="020B0504020202020204" pitchFamily="34" charset="0"/>
                <a:ea typeface="Times New Roman" panose="02020603050405020304" pitchFamily="18" charset="0"/>
              </a:rPr>
              <a:t>&amp; Athletic Insurance Programs: </a:t>
            </a:r>
            <a:endParaRPr lang="en-US" sz="2800" dirty="0">
              <a:effectLst/>
              <a:latin typeface="Avenir Next LT Pro" panose="020B0504020202020204" pitchFamily="34" charset="0"/>
              <a:ea typeface="Calibri" panose="020F0502020204030204" pitchFamily="34" charset="0"/>
            </a:endParaRPr>
          </a:p>
          <a:p>
            <a:pPr marL="0" marR="0">
              <a:spcBef>
                <a:spcPts val="0"/>
              </a:spcBef>
              <a:spcAft>
                <a:spcPts val="0"/>
              </a:spcAft>
            </a:pPr>
            <a:r>
              <a:rPr lang="en-US" dirty="0">
                <a:effectLst/>
                <a:latin typeface="Avenir Next LT Pro" panose="020B0504020202020204" pitchFamily="34" charset="0"/>
                <a:ea typeface="Times New Roman" panose="02020603050405020304" pitchFamily="18" charset="0"/>
              </a:rPr>
              <a:t> </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600" dirty="0">
                <a:effectLst/>
                <a:latin typeface="Avenir LT Std 45 Book" panose="020B0502020203020204" pitchFamily="34" charset="0"/>
                <a:ea typeface="Calibri" panose="020F0502020204030204" pitchFamily="34" charset="0"/>
                <a:cs typeface="Times New Roman" panose="02020603050405020304" pitchFamily="18" charset="0"/>
              </a:rPr>
              <a:t>Next Steps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Arial" panose="020B0604020202020204" pitchFamily="34" charset="0"/>
              <a:buChar char="•"/>
              <a:tabLst>
                <a:tab pos="914400" algn="l"/>
              </a:tabLst>
            </a:pPr>
            <a:r>
              <a:rPr lang="en-US" sz="1600" dirty="0">
                <a:effectLst/>
                <a:latin typeface="Avenir LT Std 45 Book" panose="020B0502020203020204" pitchFamily="34" charset="0"/>
                <a:ea typeface="Calibri" panose="020F0502020204030204" pitchFamily="34" charset="0"/>
                <a:cs typeface="Times New Roman" panose="02020603050405020304" pitchFamily="18" charset="0"/>
              </a:rPr>
              <a:t>Calendar of Events &amp; Deliverables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600" dirty="0">
                <a:effectLst/>
                <a:latin typeface="Avenir LT Std 45 Book" panose="020B0502020203020204" pitchFamily="34" charset="0"/>
                <a:ea typeface="Calibri" panose="020F0502020204030204" pitchFamily="34" charset="0"/>
                <a:cs typeface="Times New Roman" panose="02020603050405020304" pitchFamily="18" charset="0"/>
              </a:rPr>
              <a:t>Discovery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Arial" panose="020B0604020202020204" pitchFamily="34" charset="0"/>
              <a:buChar char="•"/>
              <a:tabLst>
                <a:tab pos="914400" algn="l"/>
              </a:tabLst>
            </a:pPr>
            <a:r>
              <a:rPr lang="en-US" sz="1600" dirty="0">
                <a:effectLst/>
                <a:latin typeface="Avenir LT Std 45 Book" panose="020B0502020203020204" pitchFamily="34" charset="0"/>
                <a:ea typeface="Calibri" panose="020F0502020204030204" pitchFamily="34" charset="0"/>
                <a:cs typeface="Times New Roman" panose="02020603050405020304" pitchFamily="18" charset="0"/>
              </a:rPr>
              <a:t>Understanding </a:t>
            </a:r>
            <a:r>
              <a:rPr lang="en-US" sz="1600" dirty="0">
                <a:latin typeface="Avenir LT Std 45 Book" panose="020B0502020203020204" pitchFamily="34" charset="0"/>
                <a:ea typeface="Calibri" panose="020F0502020204030204" pitchFamily="34" charset="0"/>
                <a:cs typeface="Times New Roman" panose="02020603050405020304" pitchFamily="18" charset="0"/>
              </a:rPr>
              <a:t>Y</a:t>
            </a:r>
            <a:r>
              <a:rPr lang="en-US" sz="1600" dirty="0">
                <a:effectLst/>
                <a:latin typeface="Avenir LT Std 45 Book" panose="020B0502020203020204" pitchFamily="34" charset="0"/>
                <a:ea typeface="Calibri" panose="020F0502020204030204" pitchFamily="34" charset="0"/>
                <a:cs typeface="Times New Roman" panose="02020603050405020304" pitchFamily="18" charset="0"/>
              </a:rPr>
              <a:t>our Utilization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600" dirty="0">
                <a:latin typeface="Avenir LT Std 45 Book" panose="020B0502020203020204" pitchFamily="34" charset="0"/>
                <a:ea typeface="Calibri" panose="020F0502020204030204" pitchFamily="34" charset="0"/>
                <a:cs typeface="Times New Roman" panose="02020603050405020304" pitchFamily="18" charset="0"/>
              </a:rPr>
              <a:t>Cost Containment</a:t>
            </a:r>
          </a:p>
          <a:p>
            <a:pPr marL="342900" indent="-342900">
              <a:lnSpc>
                <a:spcPct val="107000"/>
              </a:lnSpc>
              <a:spcAft>
                <a:spcPts val="800"/>
              </a:spcAft>
              <a:buFont typeface="Arial" panose="020B0604020202020204" pitchFamily="34" charset="0"/>
              <a:buChar char="•"/>
              <a:tabLst>
                <a:tab pos="457200" algn="l"/>
              </a:tabLst>
            </a:pPr>
            <a:r>
              <a:rPr lang="en-US" sz="1600" dirty="0">
                <a:effectLst/>
                <a:latin typeface="Avenir LT Std 45 Book" panose="020B0502020203020204" pitchFamily="34" charset="0"/>
                <a:ea typeface="Calibri" panose="020F0502020204030204" pitchFamily="34" charset="0"/>
                <a:cs typeface="Times New Roman" panose="02020603050405020304" pitchFamily="18" charset="0"/>
              </a:rPr>
              <a:t>Partnership</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600" dirty="0">
                <a:effectLst/>
                <a:latin typeface="Avenir LT Std 45 Book" panose="020B0502020203020204" pitchFamily="34" charset="0"/>
                <a:ea typeface="Calibri" panose="020F0502020204030204" pitchFamily="34" charset="0"/>
                <a:cs typeface="Times New Roman" panose="02020603050405020304" pitchFamily="18" charset="0"/>
              </a:rPr>
              <a:t>Addressing Mental Health &amp; Wellness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Arial" panose="020B0604020202020204" pitchFamily="34" charset="0"/>
              <a:buChar char="•"/>
              <a:tabLst>
                <a:tab pos="914400" algn="l"/>
              </a:tabLst>
            </a:pPr>
            <a:r>
              <a:rPr lang="en-US" sz="1600" dirty="0">
                <a:effectLst/>
                <a:latin typeface="Avenir LT Std 45 Book" panose="020B0502020203020204" pitchFamily="34" charset="0"/>
                <a:ea typeface="Calibri" panose="020F0502020204030204" pitchFamily="34" charset="0"/>
                <a:cs typeface="Times New Roman" panose="02020603050405020304" pitchFamily="18" charset="0"/>
              </a:rPr>
              <a:t>Virtual Events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Google Shape;367;g117d50584cc_0_18">
            <a:extLst>
              <a:ext uri="{FF2B5EF4-FFF2-40B4-BE49-F238E27FC236}">
                <a16:creationId xmlns:a16="http://schemas.microsoft.com/office/drawing/2014/main" id="{8F06E58C-0A70-7C4E-8820-F3BA75C86BF6}"/>
              </a:ext>
            </a:extLst>
          </p:cNvPr>
          <p:cNvPicPr preferRelativeResize="0"/>
          <p:nvPr/>
        </p:nvPicPr>
        <p:blipFill rotWithShape="1">
          <a:blip r:embed="rId2">
            <a:alphaModFix/>
          </a:blip>
          <a:srcRect/>
          <a:stretch/>
        </p:blipFill>
        <p:spPr>
          <a:xfrm>
            <a:off x="540601" y="93815"/>
            <a:ext cx="1149931" cy="432428"/>
          </a:xfrm>
          <a:prstGeom prst="rect">
            <a:avLst/>
          </a:prstGeom>
          <a:noFill/>
          <a:ln>
            <a:noFill/>
          </a:ln>
        </p:spPr>
      </p:pic>
    </p:spTree>
    <p:extLst>
      <p:ext uri="{BB962C8B-B14F-4D97-AF65-F5344CB8AC3E}">
        <p14:creationId xmlns:p14="http://schemas.microsoft.com/office/powerpoint/2010/main" val="1221434085"/>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8E8842A-FE8E-0D03-93B1-F4BC1D49752D}"/>
              </a:ext>
            </a:extLst>
          </p:cNvPr>
          <p:cNvSpPr txBox="1"/>
          <p:nvPr/>
        </p:nvSpPr>
        <p:spPr>
          <a:xfrm>
            <a:off x="8984434" y="459441"/>
            <a:ext cx="2536165" cy="374718"/>
          </a:xfrm>
          <a:prstGeom prst="rect">
            <a:avLst/>
          </a:prstGeom>
          <a:noFill/>
        </p:spPr>
        <p:txBody>
          <a:bodyPr wrap="square">
            <a:spAutoFit/>
          </a:bodyPr>
          <a:lstStyle/>
          <a:p>
            <a:pPr marL="0" marR="0">
              <a:lnSpc>
                <a:spcPct val="107000"/>
              </a:lnSpc>
              <a:spcBef>
                <a:spcPts val="0"/>
              </a:spcBef>
              <a:spcAft>
                <a:spcPts val="800"/>
              </a:spcAft>
            </a:pPr>
            <a:r>
              <a:rPr lang="en-US" sz="1800" b="1" dirty="0">
                <a:effectLst/>
                <a:latin typeface="Avenir Next LT Pro Demi" panose="020B0704020202020204" pitchFamily="34" charset="0"/>
                <a:ea typeface="Calibri" panose="020F0502020204030204" pitchFamily="34" charset="0"/>
                <a:cs typeface="Times New Roman" panose="02020603050405020304" pitchFamily="18" charset="0"/>
              </a:rPr>
              <a:t>Yealink Video Phone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Google Shape;367;g117d50584cc_0_18">
            <a:extLst>
              <a:ext uri="{FF2B5EF4-FFF2-40B4-BE49-F238E27FC236}">
                <a16:creationId xmlns:a16="http://schemas.microsoft.com/office/drawing/2014/main" id="{405A8BA6-FF24-9C83-8507-ED51910AFFCE}"/>
              </a:ext>
            </a:extLst>
          </p:cNvPr>
          <p:cNvPicPr preferRelativeResize="0"/>
          <p:nvPr/>
        </p:nvPicPr>
        <p:blipFill rotWithShape="1">
          <a:blip r:embed="rId2">
            <a:alphaModFix/>
          </a:blip>
          <a:srcRect/>
          <a:stretch/>
        </p:blipFill>
        <p:spPr>
          <a:xfrm>
            <a:off x="540601" y="93815"/>
            <a:ext cx="1149931" cy="432428"/>
          </a:xfrm>
          <a:prstGeom prst="rect">
            <a:avLst/>
          </a:prstGeom>
          <a:noFill/>
          <a:ln>
            <a:noFill/>
          </a:ln>
        </p:spPr>
      </p:pic>
      <p:pic>
        <p:nvPicPr>
          <p:cNvPr id="3" name="Picture 2">
            <a:extLst>
              <a:ext uri="{FF2B5EF4-FFF2-40B4-BE49-F238E27FC236}">
                <a16:creationId xmlns:a16="http://schemas.microsoft.com/office/drawing/2014/main" id="{D4BE5328-D7E5-E5E3-0041-0FE3EF5B70B2}"/>
              </a:ext>
            </a:extLst>
          </p:cNvPr>
          <p:cNvPicPr>
            <a:picLocks noChangeAspect="1"/>
          </p:cNvPicPr>
          <p:nvPr/>
        </p:nvPicPr>
        <p:blipFill>
          <a:blip r:embed="rId3"/>
          <a:srcRect/>
          <a:stretch/>
        </p:blipFill>
        <p:spPr>
          <a:xfrm>
            <a:off x="1469680" y="900961"/>
            <a:ext cx="9492183" cy="5778832"/>
          </a:xfrm>
          <a:prstGeom prst="rect">
            <a:avLst/>
          </a:prstGeom>
        </p:spPr>
      </p:pic>
      <p:pic>
        <p:nvPicPr>
          <p:cNvPr id="8" name="Picture 7" descr="A picture containing text, monitor, electronics&#10;&#10;Description automatically generated">
            <a:extLst>
              <a:ext uri="{FF2B5EF4-FFF2-40B4-BE49-F238E27FC236}">
                <a16:creationId xmlns:a16="http://schemas.microsoft.com/office/drawing/2014/main" id="{375271BA-9E3B-4867-0109-B034AD664DF6}"/>
              </a:ext>
            </a:extLst>
          </p:cNvPr>
          <p:cNvPicPr>
            <a:picLocks noChangeAspect="1"/>
          </p:cNvPicPr>
          <p:nvPr/>
        </p:nvPicPr>
        <p:blipFill>
          <a:blip r:embed="rId4"/>
          <a:stretch>
            <a:fillRect/>
          </a:stretch>
        </p:blipFill>
        <p:spPr>
          <a:xfrm>
            <a:off x="8854373" y="834159"/>
            <a:ext cx="2405253" cy="1794241"/>
          </a:xfrm>
          <a:prstGeom prst="rect">
            <a:avLst/>
          </a:prstGeom>
        </p:spPr>
      </p:pic>
      <p:sp>
        <p:nvSpPr>
          <p:cNvPr id="4" name="TextBox 3">
            <a:extLst>
              <a:ext uri="{FF2B5EF4-FFF2-40B4-BE49-F238E27FC236}">
                <a16:creationId xmlns:a16="http://schemas.microsoft.com/office/drawing/2014/main" id="{F2CCED84-2686-7D6E-7CDD-EAEDFB70273D}"/>
              </a:ext>
            </a:extLst>
          </p:cNvPr>
          <p:cNvSpPr txBox="1"/>
          <p:nvPr/>
        </p:nvSpPr>
        <p:spPr>
          <a:xfrm>
            <a:off x="456295" y="928594"/>
            <a:ext cx="3637411" cy="531620"/>
          </a:xfrm>
          <a:prstGeom prst="rect">
            <a:avLst/>
          </a:prstGeom>
          <a:noFill/>
        </p:spPr>
        <p:txBody>
          <a:bodyPr wrap="square">
            <a:spAutoFit/>
          </a:bodyPr>
          <a:lstStyle/>
          <a:p>
            <a:pPr marL="0" marR="0">
              <a:lnSpc>
                <a:spcPct val="107000"/>
              </a:lnSpc>
              <a:spcBef>
                <a:spcPts val="0"/>
              </a:spcBef>
              <a:spcAft>
                <a:spcPts val="800"/>
              </a:spcAft>
            </a:pPr>
            <a:r>
              <a:rPr lang="en-US" sz="2800" b="1" dirty="0">
                <a:effectLst/>
                <a:latin typeface="Avenir Next LT Pro Demi" panose="020B0704020202020204" pitchFamily="34" charset="0"/>
                <a:ea typeface="Calibri" panose="020F0502020204030204" pitchFamily="34" charset="0"/>
                <a:cs typeface="Times New Roman" panose="02020603050405020304" pitchFamily="18" charset="0"/>
              </a:rPr>
              <a:t>Program Structure</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553572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C19D7-27E6-970E-B888-A8AA3653FADD}"/>
              </a:ext>
            </a:extLst>
          </p:cNvPr>
          <p:cNvSpPr>
            <a:spLocks noGrp="1"/>
          </p:cNvSpPr>
          <p:nvPr>
            <p:ph type="title"/>
          </p:nvPr>
        </p:nvSpPr>
        <p:spPr/>
        <p:txBody>
          <a:bodyPr/>
          <a:lstStyle/>
          <a:p>
            <a:r>
              <a:rPr lang="en-US" dirty="0"/>
              <a:t>In Summary</a:t>
            </a:r>
          </a:p>
        </p:txBody>
      </p:sp>
      <p:sp>
        <p:nvSpPr>
          <p:cNvPr id="3" name="Text Placeholder 2">
            <a:extLst>
              <a:ext uri="{FF2B5EF4-FFF2-40B4-BE49-F238E27FC236}">
                <a16:creationId xmlns:a16="http://schemas.microsoft.com/office/drawing/2014/main" id="{9C97537E-D41B-0202-A4FC-3BCC5B2AE74E}"/>
              </a:ext>
            </a:extLst>
          </p:cNvPr>
          <p:cNvSpPr>
            <a:spLocks noGrp="1"/>
          </p:cNvSpPr>
          <p:nvPr>
            <p:ph type="body" idx="1"/>
          </p:nvPr>
        </p:nvSpPr>
        <p:spPr/>
        <p:txBody>
          <a:bodyPr/>
          <a:lstStyle/>
          <a:p>
            <a:r>
              <a:rPr lang="en-US" dirty="0"/>
              <a:t>Holistic Approach</a:t>
            </a:r>
          </a:p>
          <a:p>
            <a:r>
              <a:rPr lang="en-US" dirty="0"/>
              <a:t>Experience &amp; Expertise</a:t>
            </a:r>
          </a:p>
          <a:p>
            <a:endParaRPr lang="en-US" dirty="0"/>
          </a:p>
        </p:txBody>
      </p:sp>
      <p:pic>
        <p:nvPicPr>
          <p:cNvPr id="4" name="Google Shape;367;g117d50584cc_0_18">
            <a:extLst>
              <a:ext uri="{FF2B5EF4-FFF2-40B4-BE49-F238E27FC236}">
                <a16:creationId xmlns:a16="http://schemas.microsoft.com/office/drawing/2014/main" id="{B99E006E-7010-A83A-5D91-C001CE72BD0D}"/>
              </a:ext>
            </a:extLst>
          </p:cNvPr>
          <p:cNvPicPr preferRelativeResize="0"/>
          <p:nvPr/>
        </p:nvPicPr>
        <p:blipFill rotWithShape="1">
          <a:blip r:embed="rId2">
            <a:alphaModFix/>
          </a:blip>
          <a:srcRect/>
          <a:stretch/>
        </p:blipFill>
        <p:spPr>
          <a:xfrm>
            <a:off x="540601" y="93815"/>
            <a:ext cx="1149931" cy="432428"/>
          </a:xfrm>
          <a:prstGeom prst="rect">
            <a:avLst/>
          </a:prstGeom>
          <a:noFill/>
          <a:ln>
            <a:noFill/>
          </a:ln>
        </p:spPr>
      </p:pic>
    </p:spTree>
    <p:extLst>
      <p:ext uri="{BB962C8B-B14F-4D97-AF65-F5344CB8AC3E}">
        <p14:creationId xmlns:p14="http://schemas.microsoft.com/office/powerpoint/2010/main" val="4209329590"/>
      </p:ext>
    </p:ext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pic>
        <p:nvPicPr>
          <p:cNvPr id="392" name="Google Shape;392;p34"/>
          <p:cNvPicPr preferRelativeResize="0"/>
          <p:nvPr/>
        </p:nvPicPr>
        <p:blipFill rotWithShape="1">
          <a:blip r:embed="rId3">
            <a:alphaModFix/>
          </a:blip>
          <a:srcRect/>
          <a:stretch/>
        </p:blipFill>
        <p:spPr>
          <a:xfrm>
            <a:off x="1799" y="-29464"/>
            <a:ext cx="12190201" cy="6887464"/>
          </a:xfrm>
          <a:prstGeom prst="rect">
            <a:avLst/>
          </a:prstGeom>
          <a:noFill/>
          <a:ln>
            <a:noFill/>
          </a:ln>
        </p:spPr>
      </p:pic>
      <p:sp>
        <p:nvSpPr>
          <p:cNvPr id="393" name="Google Shape;393;p34"/>
          <p:cNvSpPr txBox="1">
            <a:spLocks noGrp="1"/>
          </p:cNvSpPr>
          <p:nvPr>
            <p:ph type="title"/>
          </p:nvPr>
        </p:nvSpPr>
        <p:spPr>
          <a:xfrm>
            <a:off x="540030" y="-29464"/>
            <a:ext cx="4421075" cy="117957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ct val="111111"/>
              <a:buFont typeface="Avenir"/>
              <a:buNone/>
            </a:pPr>
            <a:r>
              <a:rPr lang="en-US" dirty="0">
                <a:solidFill>
                  <a:schemeClr val="lt1"/>
                </a:solidFill>
              </a:rPr>
              <a:t>Question &amp; Answers</a:t>
            </a:r>
            <a:endParaRPr dirty="0">
              <a:solidFill>
                <a:schemeClr val="lt1"/>
              </a:solidFill>
            </a:endParaRPr>
          </a:p>
        </p:txBody>
      </p:sp>
      <p:pic>
        <p:nvPicPr>
          <p:cNvPr id="395" name="Google Shape;395;p34"/>
          <p:cNvPicPr preferRelativeResize="0"/>
          <p:nvPr/>
        </p:nvPicPr>
        <p:blipFill rotWithShape="1">
          <a:blip r:embed="rId4">
            <a:alphaModFix/>
          </a:blip>
          <a:srcRect/>
          <a:stretch/>
        </p:blipFill>
        <p:spPr>
          <a:xfrm>
            <a:off x="4144129" y="2607921"/>
            <a:ext cx="3754182" cy="1368356"/>
          </a:xfrm>
          <a:prstGeom prst="rect">
            <a:avLst/>
          </a:prstGeom>
          <a:noFill/>
          <a:ln>
            <a:noFill/>
          </a:ln>
        </p:spPr>
      </p:pic>
      <p:sp>
        <p:nvSpPr>
          <p:cNvPr id="396" name="Google Shape;396;p34"/>
          <p:cNvSpPr txBox="1"/>
          <p:nvPr/>
        </p:nvSpPr>
        <p:spPr>
          <a:xfrm>
            <a:off x="2302011" y="4209741"/>
            <a:ext cx="7438417"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0" i="1" u="none" strike="noStrike" cap="none" dirty="0">
                <a:solidFill>
                  <a:schemeClr val="lt1"/>
                </a:solidFill>
                <a:latin typeface="Avenir"/>
                <a:ea typeface="Avenir"/>
                <a:cs typeface="Avenir"/>
                <a:sym typeface="Avenir"/>
              </a:rPr>
              <a:t>A Partnership for Success</a:t>
            </a:r>
            <a:endParaRPr sz="1400" b="0" i="0" u="none" strike="noStrike" cap="none" dirty="0">
              <a:solidFill>
                <a:srgbClr val="000000"/>
              </a:solidFill>
              <a:latin typeface="Arial"/>
              <a:ea typeface="Arial"/>
              <a:cs typeface="Arial"/>
              <a:sym typeface="Arial"/>
            </a:endParaRPr>
          </a:p>
        </p:txBody>
      </p:sp>
      <p:pic>
        <p:nvPicPr>
          <p:cNvPr id="2" name="Picture 1" descr="Logo&#10;&#10;Description automatically generated with medium confidence">
            <a:extLst>
              <a:ext uri="{FF2B5EF4-FFF2-40B4-BE49-F238E27FC236}">
                <a16:creationId xmlns:a16="http://schemas.microsoft.com/office/drawing/2014/main" id="{2212097F-CB3D-D234-E693-10A4DE7F55B4}"/>
              </a:ext>
            </a:extLst>
          </p:cNvPr>
          <p:cNvPicPr>
            <a:picLocks noChangeAspect="1"/>
          </p:cNvPicPr>
          <p:nvPr/>
        </p:nvPicPr>
        <p:blipFill>
          <a:blip r:embed="rId5"/>
          <a:stretch>
            <a:fillRect/>
          </a:stretch>
        </p:blipFill>
        <p:spPr>
          <a:xfrm>
            <a:off x="3580288" y="1010357"/>
            <a:ext cx="4881862" cy="14808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59D6D-C2BE-AB38-68AF-24EE4E2B82FA}"/>
              </a:ext>
            </a:extLst>
          </p:cNvPr>
          <p:cNvSpPr>
            <a:spLocks noGrp="1"/>
          </p:cNvSpPr>
          <p:nvPr>
            <p:ph type="ctrTitle"/>
          </p:nvPr>
        </p:nvSpPr>
        <p:spPr>
          <a:xfrm>
            <a:off x="477980" y="920236"/>
            <a:ext cx="2399490" cy="650133"/>
          </a:xfrm>
        </p:spPr>
        <p:txBody>
          <a:bodyPr>
            <a:normAutofit/>
          </a:bodyPr>
          <a:lstStyle/>
          <a:p>
            <a:r>
              <a:rPr lang="en-US" sz="3600" dirty="0"/>
              <a:t>Agenda</a:t>
            </a:r>
          </a:p>
        </p:txBody>
      </p:sp>
      <p:pic>
        <p:nvPicPr>
          <p:cNvPr id="4" name="Google Shape;147;p5">
            <a:extLst>
              <a:ext uri="{FF2B5EF4-FFF2-40B4-BE49-F238E27FC236}">
                <a16:creationId xmlns:a16="http://schemas.microsoft.com/office/drawing/2014/main" id="{2D475E69-7ED9-127D-B7C7-CDD5E352C3F1}"/>
              </a:ext>
            </a:extLst>
          </p:cNvPr>
          <p:cNvPicPr preferRelativeResize="0"/>
          <p:nvPr/>
        </p:nvPicPr>
        <p:blipFill rotWithShape="1">
          <a:blip r:embed="rId2">
            <a:alphaModFix/>
          </a:blip>
          <a:srcRect/>
          <a:stretch/>
        </p:blipFill>
        <p:spPr>
          <a:xfrm>
            <a:off x="477980" y="96628"/>
            <a:ext cx="1149933" cy="432428"/>
          </a:xfrm>
          <a:prstGeom prst="rect">
            <a:avLst/>
          </a:prstGeom>
          <a:noFill/>
          <a:ln>
            <a:noFill/>
          </a:ln>
        </p:spPr>
      </p:pic>
      <p:sp>
        <p:nvSpPr>
          <p:cNvPr id="7" name="TextBox 6">
            <a:extLst>
              <a:ext uri="{FF2B5EF4-FFF2-40B4-BE49-F238E27FC236}">
                <a16:creationId xmlns:a16="http://schemas.microsoft.com/office/drawing/2014/main" id="{A0A74C81-4055-5CD6-AF71-12329CF04F44}"/>
              </a:ext>
            </a:extLst>
          </p:cNvPr>
          <p:cNvSpPr txBox="1"/>
          <p:nvPr/>
        </p:nvSpPr>
        <p:spPr>
          <a:xfrm>
            <a:off x="1627913" y="2577548"/>
            <a:ext cx="9662939" cy="3168240"/>
          </a:xfrm>
          <a:prstGeom prst="rect">
            <a:avLst/>
          </a:prstGeom>
          <a:noFill/>
        </p:spPr>
        <p:txBody>
          <a:bodyPr wrap="square" rtlCol="0">
            <a:spAutoFit/>
          </a:bodyPr>
          <a:lstStyle/>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b="1" dirty="0">
                <a:effectLst/>
                <a:latin typeface="Avenir"/>
                <a:ea typeface="Calibri" panose="020F0502020204030204" pitchFamily="34" charset="0"/>
                <a:cs typeface="Times New Roman" panose="02020603050405020304" pitchFamily="18" charset="0"/>
              </a:rPr>
              <a:t>Waiver System Overview</a:t>
            </a:r>
            <a:endParaRPr lang="en-US" sz="1800" dirty="0">
              <a:effectLst/>
              <a:latin typeface="Avenir"/>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b="1" dirty="0">
                <a:effectLst/>
                <a:latin typeface="Avenir"/>
                <a:ea typeface="Calibri" panose="020F0502020204030204" pitchFamily="34" charset="0"/>
                <a:cs typeface="Times New Roman" panose="02020603050405020304" pitchFamily="18" charset="0"/>
              </a:rPr>
              <a:t>Mental Health Services / Health Promotion - Our Holistic Approach</a:t>
            </a:r>
            <a:endParaRPr lang="en-US" sz="1800" dirty="0">
              <a:effectLst/>
              <a:latin typeface="Avenir"/>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b="1" dirty="0">
                <a:effectLst/>
                <a:latin typeface="Avenir"/>
                <a:ea typeface="Calibri" panose="020F0502020204030204" pitchFamily="34" charset="0"/>
                <a:cs typeface="Times New Roman" panose="02020603050405020304" pitchFamily="18" charset="0"/>
              </a:rPr>
              <a:t>Marketing</a:t>
            </a:r>
            <a:endParaRPr lang="en-US" sz="1800" dirty="0">
              <a:effectLst/>
              <a:latin typeface="Avenir"/>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Arial" panose="020B0604020202020204" pitchFamily="34" charset="0"/>
              <a:buChar char="•"/>
              <a:tabLst>
                <a:tab pos="914400" algn="l"/>
              </a:tabLst>
            </a:pPr>
            <a:r>
              <a:rPr lang="en-US" sz="1800" b="1" dirty="0">
                <a:effectLst/>
                <a:latin typeface="Avenir"/>
                <a:ea typeface="Calibri" panose="020F0502020204030204" pitchFamily="34" charset="0"/>
                <a:cs typeface="Times New Roman" panose="02020603050405020304" pitchFamily="18" charset="0"/>
              </a:rPr>
              <a:t>Video Production</a:t>
            </a:r>
            <a:endParaRPr lang="en-US" sz="1800" dirty="0">
              <a:effectLst/>
              <a:latin typeface="Avenir"/>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b="1" dirty="0">
                <a:effectLst/>
                <a:latin typeface="Avenir"/>
                <a:ea typeface="Calibri" panose="020F0502020204030204" pitchFamily="34" charset="0"/>
                <a:cs typeface="Times New Roman" panose="02020603050405020304" pitchFamily="18" charset="0"/>
              </a:rPr>
              <a:t>Student Health Insurance &amp; Athletic Insurance Programs</a:t>
            </a:r>
            <a:endParaRPr lang="en-US" sz="1800" dirty="0">
              <a:effectLst/>
              <a:latin typeface="Avenir"/>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b="1" dirty="0">
                <a:effectLst/>
                <a:latin typeface="Avenir"/>
                <a:ea typeface="Calibri" panose="020F0502020204030204" pitchFamily="34" charset="0"/>
                <a:cs typeface="Times New Roman" panose="02020603050405020304" pitchFamily="18" charset="0"/>
              </a:rPr>
              <a:t>Program Structure</a:t>
            </a:r>
            <a:endParaRPr lang="en-US" sz="1800" dirty="0">
              <a:effectLst/>
              <a:latin typeface="Avenir"/>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b="1" dirty="0">
                <a:effectLst/>
                <a:latin typeface="Avenir"/>
                <a:ea typeface="Calibri" panose="020F0502020204030204" pitchFamily="34" charset="0"/>
                <a:cs typeface="Times New Roman" panose="02020603050405020304" pitchFamily="18" charset="0"/>
              </a:rPr>
              <a:t>In Summary</a:t>
            </a:r>
            <a:endParaRPr lang="en-US" sz="1800" dirty="0">
              <a:effectLst/>
              <a:latin typeface="Avenir"/>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b="1" dirty="0">
                <a:effectLst/>
                <a:latin typeface="Avenir"/>
                <a:ea typeface="Calibri" panose="020F0502020204030204" pitchFamily="34" charset="0"/>
                <a:cs typeface="Times New Roman" panose="02020603050405020304" pitchFamily="18" charset="0"/>
              </a:rPr>
              <a:t>Q&amp;A's</a:t>
            </a:r>
            <a:endParaRPr lang="en-US" sz="1800" dirty="0">
              <a:effectLst/>
              <a:latin typeface="Avenir"/>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95724743"/>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7"/>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venir"/>
              <a:ea typeface="Avenir"/>
              <a:cs typeface="Avenir"/>
              <a:sym typeface="Avenir"/>
            </a:endParaRPr>
          </a:p>
        </p:txBody>
      </p:sp>
      <p:sp>
        <p:nvSpPr>
          <p:cNvPr id="156" name="Google Shape;156;p7"/>
          <p:cNvSpPr/>
          <p:nvPr/>
        </p:nvSpPr>
        <p:spPr>
          <a:xfrm>
            <a:off x="0" y="0"/>
            <a:ext cx="4959047" cy="6858000"/>
          </a:xfrm>
          <a:custGeom>
            <a:avLst/>
            <a:gdLst/>
            <a:ahLst/>
            <a:cxnLst/>
            <a:rect l="l" t="t" r="r" b="b"/>
            <a:pathLst>
              <a:path w="4959047" h="6858000" extrusionOk="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solidFill>
            <a:schemeClr val="lt1"/>
          </a:solidFill>
          <a:ln w="9525" cap="flat" cmpd="sng">
            <a:solidFill>
              <a:srgbClr val="E8E8E8"/>
            </a:solidFill>
            <a:prstDash val="solid"/>
            <a:miter lim="800000"/>
            <a:headEnd type="none" w="sm" len="sm"/>
            <a:tailEnd type="none" w="sm" len="sm"/>
          </a:ln>
          <a:effectLst>
            <a:outerShdw blurRad="50800" dist="38100" algn="l" rotWithShape="0">
              <a:srgbClr val="D8D8D8">
                <a:alpha val="2470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FFFFFF"/>
              </a:solidFill>
              <a:latin typeface="Calibri"/>
              <a:ea typeface="Calibri"/>
              <a:cs typeface="Calibri"/>
              <a:sym typeface="Calibri"/>
            </a:endParaRPr>
          </a:p>
        </p:txBody>
      </p:sp>
      <p:sp>
        <p:nvSpPr>
          <p:cNvPr id="157" name="Google Shape;157;p7"/>
          <p:cNvSpPr/>
          <p:nvPr/>
        </p:nvSpPr>
        <p:spPr>
          <a:xfrm>
            <a:off x="0" y="0"/>
            <a:ext cx="4948887" cy="6858000"/>
          </a:xfrm>
          <a:custGeom>
            <a:avLst/>
            <a:gdLst/>
            <a:ahLst/>
            <a:cxnLst/>
            <a:rect l="l" t="t" r="r" b="b"/>
            <a:pathLst>
              <a:path w="4948887" h="6858000" extrusionOk="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FFFFFF"/>
              </a:solidFill>
              <a:latin typeface="Calibri"/>
              <a:ea typeface="Calibri"/>
              <a:cs typeface="Calibri"/>
              <a:sym typeface="Calibri"/>
            </a:endParaRPr>
          </a:p>
        </p:txBody>
      </p:sp>
      <p:sp>
        <p:nvSpPr>
          <p:cNvPr id="158" name="Google Shape;158;p7"/>
          <p:cNvSpPr txBox="1">
            <a:spLocks noGrp="1"/>
          </p:cNvSpPr>
          <p:nvPr>
            <p:ph type="ctrTitle"/>
          </p:nvPr>
        </p:nvSpPr>
        <p:spPr>
          <a:xfrm>
            <a:off x="477981" y="1122363"/>
            <a:ext cx="4023360" cy="3204134"/>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800"/>
              <a:buFont typeface="Avenir"/>
              <a:buNone/>
            </a:pPr>
            <a:r>
              <a:rPr lang="en-US" sz="4800"/>
              <a:t>Waiver System</a:t>
            </a:r>
            <a:endParaRPr/>
          </a:p>
        </p:txBody>
      </p:sp>
      <p:sp>
        <p:nvSpPr>
          <p:cNvPr id="159" name="Google Shape;159;p7"/>
          <p:cNvSpPr txBox="1">
            <a:spLocks noGrp="1"/>
          </p:cNvSpPr>
          <p:nvPr>
            <p:ph type="subTitle" idx="1"/>
          </p:nvPr>
        </p:nvSpPr>
        <p:spPr>
          <a:xfrm>
            <a:off x="477980" y="4872922"/>
            <a:ext cx="4191555" cy="1208141"/>
          </a:xfrm>
          <a:prstGeom prst="rect">
            <a:avLst/>
          </a:prstGeom>
          <a:noFill/>
          <a:ln>
            <a:noFill/>
          </a:ln>
        </p:spPr>
        <p:txBody>
          <a:bodyPr spcFirstLastPara="1" wrap="square" lIns="91425" tIns="45700" rIns="91425" bIns="45700" anchor="t" anchorCtr="0">
            <a:normAutofit/>
          </a:bodyPr>
          <a:lstStyle/>
          <a:p>
            <a:pPr marL="0" lvl="0" indent="0" algn="l" rtl="0">
              <a:lnSpc>
                <a:spcPct val="110000"/>
              </a:lnSpc>
              <a:spcBef>
                <a:spcPts val="0"/>
              </a:spcBef>
              <a:spcAft>
                <a:spcPts val="0"/>
              </a:spcAft>
              <a:buClr>
                <a:schemeClr val="dk1"/>
              </a:buClr>
              <a:buSzPts val="2000"/>
              <a:buNone/>
            </a:pPr>
            <a:r>
              <a:rPr lang="en-US" sz="2000"/>
              <a:t>An easy to use, mobile accessible, fully customizable smart waiver.</a:t>
            </a:r>
            <a:endParaRPr/>
          </a:p>
        </p:txBody>
      </p:sp>
      <p:sp>
        <p:nvSpPr>
          <p:cNvPr id="160" name="Google Shape;160;p7"/>
          <p:cNvSpPr/>
          <p:nvPr/>
        </p:nvSpPr>
        <p:spPr>
          <a:xfrm rot="5400000">
            <a:off x="759921" y="346791"/>
            <a:ext cx="146304" cy="70408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FFFFFF"/>
              </a:solidFill>
              <a:latin typeface="Calibri"/>
              <a:ea typeface="Calibri"/>
              <a:cs typeface="Calibri"/>
              <a:sym typeface="Calibri"/>
            </a:endParaRPr>
          </a:p>
        </p:txBody>
      </p:sp>
      <p:sp>
        <p:nvSpPr>
          <p:cNvPr id="161" name="Google Shape;161;p7"/>
          <p:cNvSpPr/>
          <p:nvPr/>
        </p:nvSpPr>
        <p:spPr>
          <a:xfrm>
            <a:off x="481029" y="4546920"/>
            <a:ext cx="4023360" cy="18288"/>
          </a:xfrm>
          <a:prstGeom prst="rect">
            <a:avLst/>
          </a:prstGeom>
          <a:solidFill>
            <a:srgbClr val="C8C8C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FFFFFF"/>
              </a:solidFill>
              <a:latin typeface="Calibri"/>
              <a:ea typeface="Calibri"/>
              <a:cs typeface="Calibri"/>
              <a:sym typeface="Calibri"/>
            </a:endParaRPr>
          </a:p>
        </p:txBody>
      </p:sp>
      <p:pic>
        <p:nvPicPr>
          <p:cNvPr id="162" name="Google Shape;162;p7"/>
          <p:cNvPicPr preferRelativeResize="0"/>
          <p:nvPr/>
        </p:nvPicPr>
        <p:blipFill>
          <a:blip r:embed="rId3"/>
          <a:srcRect/>
          <a:stretch/>
        </p:blipFill>
        <p:spPr>
          <a:xfrm>
            <a:off x="5414356" y="2148362"/>
            <a:ext cx="6408836" cy="2410023"/>
          </a:xfrm>
          <a:prstGeom prst="rect">
            <a:avLst/>
          </a:prstGeom>
          <a:noFill/>
          <a:ln>
            <a:noFill/>
          </a:ln>
        </p:spPr>
      </p:pic>
      <p:pic>
        <p:nvPicPr>
          <p:cNvPr id="163" name="Google Shape;163;p7"/>
          <p:cNvPicPr preferRelativeResize="0"/>
          <p:nvPr/>
        </p:nvPicPr>
        <p:blipFill>
          <a:blip r:embed="rId3"/>
          <a:srcRect/>
          <a:stretch/>
        </p:blipFill>
        <p:spPr>
          <a:xfrm>
            <a:off x="477980" y="96628"/>
            <a:ext cx="1149933" cy="432428"/>
          </a:xfrm>
          <a:prstGeom prst="rect">
            <a:avLst/>
          </a:prstGeom>
          <a:noFill/>
          <a:ln>
            <a:noFill/>
          </a:ln>
        </p:spPr>
      </p:pic>
    </p:spTree>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8"/>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venir"/>
              <a:ea typeface="Avenir"/>
              <a:cs typeface="Avenir"/>
              <a:sym typeface="Avenir"/>
            </a:endParaRPr>
          </a:p>
        </p:txBody>
      </p:sp>
      <p:sp>
        <p:nvSpPr>
          <p:cNvPr id="169" name="Google Shape;169;p8"/>
          <p:cNvSpPr txBox="1">
            <a:spLocks noGrp="1"/>
          </p:cNvSpPr>
          <p:nvPr>
            <p:ph type="title"/>
          </p:nvPr>
        </p:nvSpPr>
        <p:spPr>
          <a:xfrm>
            <a:off x="5080216" y="1076324"/>
            <a:ext cx="6272784" cy="1535051"/>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5200"/>
              <a:buFont typeface="Avenir"/>
              <a:buNone/>
            </a:pPr>
            <a:r>
              <a:rPr lang="en-US" sz="5200"/>
              <a:t>Students waive with seven simple steps</a:t>
            </a:r>
            <a:endParaRPr/>
          </a:p>
        </p:txBody>
      </p:sp>
      <p:pic>
        <p:nvPicPr>
          <p:cNvPr id="170" name="Google Shape;170;p8" descr="A person sitting at a desk with a computer and papers&#10;&#10;Description automatically generated with low confidence"/>
          <p:cNvPicPr preferRelativeResize="0"/>
          <p:nvPr/>
        </p:nvPicPr>
        <p:blipFill rotWithShape="1">
          <a:blip>
            <a:alphaModFix/>
          </a:blip>
          <a:srcRect l="40895" r="22149"/>
          <a:stretch/>
        </p:blipFill>
        <p:spPr>
          <a:xfrm>
            <a:off x="20" y="10"/>
            <a:ext cx="4505305" cy="6857990"/>
          </a:xfrm>
          <a:prstGeom prst="rect">
            <a:avLst/>
          </a:prstGeom>
          <a:noFill/>
          <a:ln>
            <a:noFill/>
          </a:ln>
        </p:spPr>
      </p:pic>
      <p:sp>
        <p:nvSpPr>
          <p:cNvPr id="171" name="Google Shape;171;p8"/>
          <p:cNvSpPr/>
          <p:nvPr/>
        </p:nvSpPr>
        <p:spPr>
          <a:xfrm rot="5400000">
            <a:off x="5317960" y="363389"/>
            <a:ext cx="73152" cy="54864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FFFFFF"/>
              </a:solidFill>
              <a:latin typeface="Calibri"/>
              <a:ea typeface="Calibri"/>
              <a:cs typeface="Calibri"/>
              <a:sym typeface="Calibri"/>
            </a:endParaRPr>
          </a:p>
        </p:txBody>
      </p:sp>
      <p:sp>
        <p:nvSpPr>
          <p:cNvPr id="172" name="Google Shape;172;p8"/>
          <p:cNvSpPr/>
          <p:nvPr/>
        </p:nvSpPr>
        <p:spPr>
          <a:xfrm>
            <a:off x="5099266" y="2935541"/>
            <a:ext cx="6217920" cy="18288"/>
          </a:xfrm>
          <a:prstGeom prst="rect">
            <a:avLst/>
          </a:prstGeom>
          <a:solidFill>
            <a:srgbClr val="C8C8C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FFFFFF"/>
              </a:solidFill>
              <a:latin typeface="Calibri"/>
              <a:ea typeface="Calibri"/>
              <a:cs typeface="Calibri"/>
              <a:sym typeface="Calibri"/>
            </a:endParaRPr>
          </a:p>
        </p:txBody>
      </p:sp>
      <p:sp>
        <p:nvSpPr>
          <p:cNvPr id="173" name="Google Shape;173;p8"/>
          <p:cNvSpPr txBox="1">
            <a:spLocks noGrp="1"/>
          </p:cNvSpPr>
          <p:nvPr>
            <p:ph type="body" idx="1"/>
          </p:nvPr>
        </p:nvSpPr>
        <p:spPr>
          <a:xfrm>
            <a:off x="5080216" y="3351276"/>
            <a:ext cx="6272784" cy="2825686"/>
          </a:xfrm>
          <a:prstGeom prst="rect">
            <a:avLst/>
          </a:prstGeom>
          <a:noFill/>
          <a:ln>
            <a:noFill/>
          </a:ln>
        </p:spPr>
        <p:txBody>
          <a:bodyPr spcFirstLastPara="1" wrap="square" lIns="91425" tIns="45700" rIns="91425" bIns="45700" anchor="t" anchorCtr="0">
            <a:normAutofit/>
          </a:bodyPr>
          <a:lstStyle/>
          <a:p>
            <a:pPr marL="342900" marR="0" lvl="0" indent="-342900" algn="l" rtl="0">
              <a:lnSpc>
                <a:spcPct val="100000"/>
              </a:lnSpc>
              <a:spcBef>
                <a:spcPts val="0"/>
              </a:spcBef>
              <a:spcAft>
                <a:spcPts val="0"/>
              </a:spcAft>
              <a:buClr>
                <a:schemeClr val="dk1"/>
              </a:buClr>
              <a:buSzPts val="1300"/>
              <a:buFont typeface="Avenir"/>
              <a:buAutoNum type="arabicPeriod"/>
            </a:pPr>
            <a:r>
              <a:rPr lang="en-US" sz="1300" b="1"/>
              <a:t>Waiver Certification –</a:t>
            </a:r>
            <a:r>
              <a:rPr lang="en-US" sz="1300"/>
              <a:t> This certifies that the student knows what waiving is and wants to proceed with waiving.</a:t>
            </a:r>
            <a:endParaRPr/>
          </a:p>
          <a:p>
            <a:pPr marL="342900" marR="0" lvl="0" indent="-342900" algn="l" rtl="0">
              <a:lnSpc>
                <a:spcPct val="100000"/>
              </a:lnSpc>
              <a:spcBef>
                <a:spcPts val="0"/>
              </a:spcBef>
              <a:spcAft>
                <a:spcPts val="0"/>
              </a:spcAft>
              <a:buClr>
                <a:schemeClr val="dk1"/>
              </a:buClr>
              <a:buSzPts val="1300"/>
              <a:buFont typeface="Avenir"/>
              <a:buAutoNum type="arabicPeriod"/>
            </a:pPr>
            <a:r>
              <a:rPr lang="en-US" sz="1300" b="1"/>
              <a:t>Login/Registration –</a:t>
            </a:r>
            <a:r>
              <a:rPr lang="en-US" sz="1300"/>
              <a:t> the student registers and/or logs in.</a:t>
            </a:r>
            <a:endParaRPr/>
          </a:p>
          <a:p>
            <a:pPr marL="342900" marR="0" lvl="0" indent="-342900" algn="l" rtl="0">
              <a:lnSpc>
                <a:spcPct val="100000"/>
              </a:lnSpc>
              <a:spcBef>
                <a:spcPts val="0"/>
              </a:spcBef>
              <a:spcAft>
                <a:spcPts val="0"/>
              </a:spcAft>
              <a:buClr>
                <a:schemeClr val="dk1"/>
              </a:buClr>
              <a:buSzPts val="1300"/>
              <a:buFont typeface="Avenir"/>
              <a:buAutoNum type="arabicPeriod"/>
            </a:pPr>
            <a:r>
              <a:rPr lang="en-US" sz="1300" b="1"/>
              <a:t>Waiver Eligibility –</a:t>
            </a:r>
            <a:r>
              <a:rPr lang="en-US" sz="1300"/>
              <a:t> This certifies that the student understands the requirements to waive.</a:t>
            </a:r>
            <a:endParaRPr/>
          </a:p>
          <a:p>
            <a:pPr marL="342900" marR="0" lvl="0" indent="-342900" algn="l" rtl="0">
              <a:lnSpc>
                <a:spcPct val="100000"/>
              </a:lnSpc>
              <a:spcBef>
                <a:spcPts val="0"/>
              </a:spcBef>
              <a:spcAft>
                <a:spcPts val="0"/>
              </a:spcAft>
              <a:buClr>
                <a:schemeClr val="dk1"/>
              </a:buClr>
              <a:buSzPts val="1300"/>
              <a:buFont typeface="Avenir"/>
              <a:buAutoNum type="arabicPeriod"/>
            </a:pPr>
            <a:r>
              <a:rPr lang="en-US" sz="1300" b="1"/>
              <a:t>Personal information –</a:t>
            </a:r>
            <a:r>
              <a:rPr lang="en-US" sz="1300"/>
              <a:t> This gathers student personal information for verification.</a:t>
            </a:r>
            <a:endParaRPr/>
          </a:p>
          <a:p>
            <a:pPr marL="342900" marR="0" lvl="0" indent="-342900" algn="l" rtl="0">
              <a:lnSpc>
                <a:spcPct val="100000"/>
              </a:lnSpc>
              <a:spcBef>
                <a:spcPts val="0"/>
              </a:spcBef>
              <a:spcAft>
                <a:spcPts val="0"/>
              </a:spcAft>
              <a:buClr>
                <a:schemeClr val="dk1"/>
              </a:buClr>
              <a:buSzPts val="1300"/>
              <a:buFont typeface="Avenir"/>
              <a:buAutoNum type="arabicPeriod"/>
            </a:pPr>
            <a:r>
              <a:rPr lang="en-US" sz="1300" b="1"/>
              <a:t>Insurance Information –</a:t>
            </a:r>
            <a:r>
              <a:rPr lang="en-US" sz="1300"/>
              <a:t> This gathers specific existing insurance information and is fully customized to your waiver requirements.</a:t>
            </a:r>
            <a:endParaRPr/>
          </a:p>
          <a:p>
            <a:pPr marL="342900" marR="0" lvl="0" indent="-342900" algn="l" rtl="0">
              <a:lnSpc>
                <a:spcPct val="100000"/>
              </a:lnSpc>
              <a:spcBef>
                <a:spcPts val="0"/>
              </a:spcBef>
              <a:spcAft>
                <a:spcPts val="0"/>
              </a:spcAft>
              <a:buClr>
                <a:schemeClr val="dk1"/>
              </a:buClr>
              <a:buSzPts val="1300"/>
              <a:buFont typeface="Avenir"/>
              <a:buAutoNum type="arabicPeriod"/>
            </a:pPr>
            <a:r>
              <a:rPr lang="en-US" sz="1300" b="1"/>
              <a:t>File Upload –</a:t>
            </a:r>
            <a:r>
              <a:rPr lang="en-US" sz="1300"/>
              <a:t> The student uploads supporting documents such as an insurance ID card.</a:t>
            </a:r>
            <a:endParaRPr/>
          </a:p>
          <a:p>
            <a:pPr marL="342900" marR="0" lvl="0" indent="-342900" algn="l" rtl="0">
              <a:lnSpc>
                <a:spcPct val="100000"/>
              </a:lnSpc>
              <a:spcBef>
                <a:spcPts val="0"/>
              </a:spcBef>
              <a:spcAft>
                <a:spcPts val="0"/>
              </a:spcAft>
              <a:buClr>
                <a:schemeClr val="dk1"/>
              </a:buClr>
              <a:buSzPts val="1300"/>
              <a:buFont typeface="Avenir"/>
              <a:buAutoNum type="arabicPeriod"/>
            </a:pPr>
            <a:r>
              <a:rPr lang="en-US" sz="1300" b="1"/>
              <a:t>Submission –</a:t>
            </a:r>
            <a:r>
              <a:rPr lang="en-US" sz="1300"/>
              <a:t> The student submits the waiver and receives verification of submission.</a:t>
            </a:r>
            <a:endParaRPr/>
          </a:p>
        </p:txBody>
      </p:sp>
      <p:pic>
        <p:nvPicPr>
          <p:cNvPr id="174" name="Google Shape;174;p8"/>
          <p:cNvPicPr preferRelativeResize="0"/>
          <p:nvPr/>
        </p:nvPicPr>
        <p:blipFill>
          <a:blip r:embed="rId3"/>
          <a:srcRect/>
          <a:stretch/>
        </p:blipFill>
        <p:spPr>
          <a:xfrm>
            <a:off x="5053889" y="60753"/>
            <a:ext cx="1149933" cy="432428"/>
          </a:xfrm>
          <a:prstGeom prst="rect">
            <a:avLst/>
          </a:prstGeom>
          <a:noFill/>
          <a:ln>
            <a:noFill/>
          </a:ln>
        </p:spPr>
      </p:pic>
      <p:pic>
        <p:nvPicPr>
          <p:cNvPr id="2" name="Google Shape;170;p8" descr="A person sitting at a desk with a computer and papers&#10;&#10;Description automatically generated with low confidence">
            <a:extLst>
              <a:ext uri="{FF2B5EF4-FFF2-40B4-BE49-F238E27FC236}">
                <a16:creationId xmlns:a16="http://schemas.microsoft.com/office/drawing/2014/main" id="{464D5D0A-9B1C-745F-23B3-1919CF1A2DDE}"/>
              </a:ext>
            </a:extLst>
          </p:cNvPr>
          <p:cNvPicPr preferRelativeResize="0"/>
          <p:nvPr/>
        </p:nvPicPr>
        <p:blipFill rotWithShape="1">
          <a:blip r:embed="rId4">
            <a:alphaModFix/>
          </a:blip>
          <a:srcRect l="40895" r="22149"/>
          <a:stretch/>
        </p:blipFill>
        <p:spPr>
          <a:xfrm>
            <a:off x="0" y="7240"/>
            <a:ext cx="4505305" cy="6857990"/>
          </a:xfrm>
          <a:prstGeom prst="rect">
            <a:avLst/>
          </a:prstGeom>
          <a:noFill/>
          <a:ln>
            <a:noFill/>
          </a:ln>
        </p:spPr>
      </p:pic>
    </p:spTree>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79" name="Google Shape;179;p18"/>
          <p:cNvPicPr preferRelativeResize="0">
            <a:picLocks noGrp="1"/>
          </p:cNvPicPr>
          <p:nvPr>
            <p:ph type="body" idx="1"/>
          </p:nvPr>
        </p:nvPicPr>
        <p:blipFill>
          <a:blip r:embed="rId3"/>
          <a:srcRect/>
          <a:stretch/>
        </p:blipFill>
        <p:spPr>
          <a:xfrm>
            <a:off x="0" y="0"/>
            <a:ext cx="12192000" cy="6858000"/>
          </a:xfrm>
          <a:prstGeom prst="rect">
            <a:avLst/>
          </a:prstGeom>
          <a:noFill/>
          <a:ln>
            <a:noFill/>
          </a:ln>
        </p:spPr>
      </p:pic>
    </p:spTree>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50"/>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venir"/>
              <a:ea typeface="Avenir"/>
              <a:cs typeface="Avenir"/>
              <a:sym typeface="Avenir"/>
            </a:endParaRPr>
          </a:p>
        </p:txBody>
      </p:sp>
      <p:pic>
        <p:nvPicPr>
          <p:cNvPr id="185" name="Google Shape;185;p50"/>
          <p:cNvPicPr preferRelativeResize="0"/>
          <p:nvPr/>
        </p:nvPicPr>
        <p:blipFill rotWithShape="1">
          <a:blip>
            <a:alphaModFix/>
          </a:blip>
          <a:srcRect t="13401" b="13401"/>
          <a:stretch/>
        </p:blipFill>
        <p:spPr>
          <a:xfrm>
            <a:off x="3522468" y="10"/>
            <a:ext cx="8669532" cy="6857990"/>
          </a:xfrm>
          <a:prstGeom prst="rect">
            <a:avLst/>
          </a:prstGeom>
          <a:noFill/>
          <a:ln>
            <a:noFill/>
          </a:ln>
        </p:spPr>
      </p:pic>
      <p:sp>
        <p:nvSpPr>
          <p:cNvPr id="186" name="Google Shape;186;p50"/>
          <p:cNvSpPr/>
          <p:nvPr/>
        </p:nvSpPr>
        <p:spPr>
          <a:xfrm>
            <a:off x="4" y="0"/>
            <a:ext cx="4883281" cy="6858000"/>
          </a:xfrm>
          <a:prstGeom prst="rect">
            <a:avLst/>
          </a:prstGeom>
          <a:gradFill>
            <a:gsLst>
              <a:gs pos="0">
                <a:srgbClr val="000000">
                  <a:alpha val="0"/>
                </a:srgbClr>
              </a:gs>
              <a:gs pos="19000">
                <a:srgbClr val="000000">
                  <a:alpha val="32549"/>
                </a:srgbClr>
              </a:gs>
              <a:gs pos="35000">
                <a:srgbClr val="000000">
                  <a:alpha val="72549"/>
                </a:srgbClr>
              </a:gs>
              <a:gs pos="58000">
                <a:schemeClr val="dk1"/>
              </a:gs>
              <a:gs pos="100000">
                <a:schemeClr val="dk1"/>
              </a:gs>
            </a:gsLst>
            <a:lin ang="10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venir"/>
              <a:ea typeface="Avenir"/>
              <a:cs typeface="Avenir"/>
              <a:sym typeface="Avenir"/>
            </a:endParaRPr>
          </a:p>
        </p:txBody>
      </p:sp>
      <p:sp>
        <p:nvSpPr>
          <p:cNvPr id="187" name="Google Shape;187;p50"/>
          <p:cNvSpPr txBox="1">
            <a:spLocks noGrp="1"/>
          </p:cNvSpPr>
          <p:nvPr>
            <p:ph type="title"/>
          </p:nvPr>
        </p:nvSpPr>
        <p:spPr>
          <a:xfrm>
            <a:off x="371094" y="1161288"/>
            <a:ext cx="3438144" cy="1124712"/>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2800"/>
              <a:buFont typeface="Avenir"/>
              <a:buNone/>
            </a:pPr>
            <a:r>
              <a:rPr lang="en-US" sz="2800">
                <a:solidFill>
                  <a:schemeClr val="lt1"/>
                </a:solidFill>
              </a:rPr>
              <a:t>Login/Registration</a:t>
            </a:r>
            <a:endParaRPr>
              <a:solidFill>
                <a:schemeClr val="lt1"/>
              </a:solidFill>
            </a:endParaRPr>
          </a:p>
        </p:txBody>
      </p:sp>
      <p:sp>
        <p:nvSpPr>
          <p:cNvPr id="188" name="Google Shape;188;p50"/>
          <p:cNvSpPr/>
          <p:nvPr/>
        </p:nvSpPr>
        <p:spPr>
          <a:xfrm rot="5400000">
            <a:off x="662559" y="605790"/>
            <a:ext cx="73152" cy="54864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FFFFFF"/>
              </a:solidFill>
              <a:latin typeface="Calibri"/>
              <a:ea typeface="Calibri"/>
              <a:cs typeface="Calibri"/>
              <a:sym typeface="Calibri"/>
            </a:endParaRPr>
          </a:p>
        </p:txBody>
      </p:sp>
      <p:pic>
        <p:nvPicPr>
          <p:cNvPr id="189" name="Google Shape;189;p50"/>
          <p:cNvPicPr preferRelativeResize="0"/>
          <p:nvPr/>
        </p:nvPicPr>
        <p:blipFill>
          <a:blip r:embed="rId3"/>
          <a:srcRect/>
          <a:stretch/>
        </p:blipFill>
        <p:spPr>
          <a:xfrm>
            <a:off x="424815" y="273054"/>
            <a:ext cx="1149933" cy="419137"/>
          </a:xfrm>
          <a:prstGeom prst="rect">
            <a:avLst/>
          </a:prstGeom>
          <a:noFill/>
          <a:ln>
            <a:noFill/>
          </a:ln>
        </p:spPr>
      </p:pic>
      <p:pic>
        <p:nvPicPr>
          <p:cNvPr id="2" name="Google Shape;185;p50">
            <a:extLst>
              <a:ext uri="{FF2B5EF4-FFF2-40B4-BE49-F238E27FC236}">
                <a16:creationId xmlns:a16="http://schemas.microsoft.com/office/drawing/2014/main" id="{3A4FC099-22B8-63AA-3A34-C3DC3C1C2274}"/>
              </a:ext>
            </a:extLst>
          </p:cNvPr>
          <p:cNvPicPr preferRelativeResize="0"/>
          <p:nvPr/>
        </p:nvPicPr>
        <p:blipFill rotWithShape="1">
          <a:blip r:embed="rId4">
            <a:alphaModFix/>
          </a:blip>
          <a:srcRect t="13401" b="13401"/>
          <a:stretch/>
        </p:blipFill>
        <p:spPr>
          <a:xfrm>
            <a:off x="3522468" y="10"/>
            <a:ext cx="8669532" cy="6857990"/>
          </a:xfrm>
          <a:prstGeom prst="rect">
            <a:avLst/>
          </a:prstGeom>
          <a:noFill/>
          <a:ln>
            <a:noFill/>
          </a:ln>
        </p:spPr>
      </p:pic>
    </p:spTree>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51"/>
          <p:cNvSpPr/>
          <p:nvPr/>
        </p:nvSpPr>
        <p:spPr>
          <a:xfrm>
            <a:off x="8068580" y="0"/>
            <a:ext cx="4123419"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venir"/>
              <a:ea typeface="Avenir"/>
              <a:cs typeface="Avenir"/>
              <a:sym typeface="Avenir"/>
            </a:endParaRPr>
          </a:p>
        </p:txBody>
      </p:sp>
      <p:sp>
        <p:nvSpPr>
          <p:cNvPr id="195" name="Google Shape;195;p51"/>
          <p:cNvSpPr/>
          <p:nvPr/>
        </p:nvSpPr>
        <p:spPr>
          <a:xfrm rot="5400000">
            <a:off x="662559" y="605790"/>
            <a:ext cx="73152" cy="54864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FFFFFF"/>
              </a:solidFill>
              <a:latin typeface="Calibri"/>
              <a:ea typeface="Calibri"/>
              <a:cs typeface="Calibri"/>
              <a:sym typeface="Calibri"/>
            </a:endParaRPr>
          </a:p>
        </p:txBody>
      </p:sp>
      <p:pic>
        <p:nvPicPr>
          <p:cNvPr id="196" name="Google Shape;196;p51"/>
          <p:cNvPicPr preferRelativeResize="0"/>
          <p:nvPr/>
        </p:nvPicPr>
        <p:blipFill>
          <a:blip r:embed="rId3"/>
          <a:srcRect/>
          <a:stretch/>
        </p:blipFill>
        <p:spPr>
          <a:xfrm>
            <a:off x="8283" y="-13361"/>
            <a:ext cx="8060295" cy="6857999"/>
          </a:xfrm>
          <a:prstGeom prst="rect">
            <a:avLst/>
          </a:prstGeom>
          <a:noFill/>
          <a:ln>
            <a:noFill/>
          </a:ln>
        </p:spPr>
      </p:pic>
      <p:sp>
        <p:nvSpPr>
          <p:cNvPr id="197" name="Google Shape;197;p51"/>
          <p:cNvSpPr/>
          <p:nvPr/>
        </p:nvSpPr>
        <p:spPr>
          <a:xfrm rot="10800000">
            <a:off x="6977847" y="-13361"/>
            <a:ext cx="4480373" cy="6884722"/>
          </a:xfrm>
          <a:prstGeom prst="rect">
            <a:avLst/>
          </a:prstGeom>
          <a:gradFill>
            <a:gsLst>
              <a:gs pos="0">
                <a:srgbClr val="000000">
                  <a:alpha val="0"/>
                </a:srgbClr>
              </a:gs>
              <a:gs pos="19000">
                <a:srgbClr val="000000">
                  <a:alpha val="32941"/>
                </a:srgbClr>
              </a:gs>
              <a:gs pos="35000">
                <a:srgbClr val="000000">
                  <a:alpha val="72941"/>
                </a:srgbClr>
              </a:gs>
              <a:gs pos="58000">
                <a:schemeClr val="dk1"/>
              </a:gs>
              <a:gs pos="100000">
                <a:schemeClr val="dk1"/>
              </a:gs>
            </a:gsLst>
            <a:lin ang="10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venir"/>
              <a:ea typeface="Avenir"/>
              <a:cs typeface="Avenir"/>
              <a:sym typeface="Avenir"/>
            </a:endParaRPr>
          </a:p>
        </p:txBody>
      </p:sp>
      <p:sp>
        <p:nvSpPr>
          <p:cNvPr id="198" name="Google Shape;198;p51"/>
          <p:cNvSpPr txBox="1">
            <a:spLocks noGrp="1"/>
          </p:cNvSpPr>
          <p:nvPr>
            <p:ph type="title"/>
          </p:nvPr>
        </p:nvSpPr>
        <p:spPr>
          <a:xfrm>
            <a:off x="8386966" y="1827365"/>
            <a:ext cx="3438144" cy="715518"/>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2800"/>
              <a:buNone/>
            </a:pPr>
            <a:r>
              <a:rPr lang="en-US" sz="3200">
                <a:solidFill>
                  <a:schemeClr val="lt1"/>
                </a:solidFill>
              </a:rPr>
              <a:t>Waiver Eligibility</a:t>
            </a:r>
            <a:endParaRPr sz="3200">
              <a:solidFill>
                <a:schemeClr val="lt1"/>
              </a:solidFill>
            </a:endParaRPr>
          </a:p>
        </p:txBody>
      </p:sp>
      <p:sp>
        <p:nvSpPr>
          <p:cNvPr id="199" name="Google Shape;199;p51"/>
          <p:cNvSpPr txBox="1"/>
          <p:nvPr/>
        </p:nvSpPr>
        <p:spPr>
          <a:xfrm>
            <a:off x="8339847" y="3280750"/>
            <a:ext cx="3667703" cy="2205650"/>
          </a:xfrm>
          <a:prstGeom prst="rect">
            <a:avLst/>
          </a:prstGeom>
          <a:noFill/>
          <a:ln>
            <a:noFill/>
          </a:ln>
        </p:spPr>
        <p:txBody>
          <a:bodyPr spcFirstLastPara="1" wrap="square" lIns="91425" tIns="45700" rIns="91425" bIns="45700" anchor="t" anchorCtr="0">
            <a:noAutofit/>
          </a:bodyPr>
          <a:lstStyle/>
          <a:p>
            <a:pPr marL="457200" marR="0" lvl="0" indent="-457200" algn="l" rtl="0">
              <a:lnSpc>
                <a:spcPct val="90000"/>
              </a:lnSpc>
              <a:spcBef>
                <a:spcPts val="0"/>
              </a:spcBef>
              <a:spcAft>
                <a:spcPts val="0"/>
              </a:spcAft>
              <a:buClr>
                <a:schemeClr val="lt1"/>
              </a:buClr>
              <a:buSzPts val="2800"/>
              <a:buFont typeface="Noto Sans Symbols"/>
              <a:buChar char="✔"/>
            </a:pPr>
            <a:r>
              <a:rPr lang="en-US" sz="2400" b="0" i="0" u="none" strike="noStrike" cap="none">
                <a:solidFill>
                  <a:schemeClr val="lt1"/>
                </a:solidFill>
                <a:latin typeface="Avenir"/>
                <a:ea typeface="Avenir"/>
                <a:cs typeface="Avenir"/>
                <a:sym typeface="Avenir"/>
              </a:rPr>
              <a:t>Correct Coverage Dates</a:t>
            </a:r>
            <a:endParaRPr sz="1400" b="0" i="0" u="none" strike="noStrike" cap="none">
              <a:solidFill>
                <a:srgbClr val="000000"/>
              </a:solidFill>
              <a:latin typeface="Arial"/>
              <a:ea typeface="Arial"/>
              <a:cs typeface="Arial"/>
              <a:sym typeface="Arial"/>
            </a:endParaRPr>
          </a:p>
          <a:p>
            <a:pPr marL="457200" marR="0" lvl="0" indent="-457200" algn="l" rtl="0">
              <a:lnSpc>
                <a:spcPct val="90000"/>
              </a:lnSpc>
              <a:spcBef>
                <a:spcPts val="0"/>
              </a:spcBef>
              <a:spcAft>
                <a:spcPts val="0"/>
              </a:spcAft>
              <a:buClr>
                <a:schemeClr val="lt1"/>
              </a:buClr>
              <a:buSzPts val="2800"/>
              <a:buFont typeface="Noto Sans Symbols"/>
              <a:buChar char="✔"/>
            </a:pPr>
            <a:r>
              <a:rPr lang="en-US" sz="2400" b="0" i="0" u="none" strike="noStrike" cap="none">
                <a:solidFill>
                  <a:schemeClr val="lt1"/>
                </a:solidFill>
                <a:latin typeface="Avenir"/>
                <a:ea typeface="Avenir"/>
                <a:cs typeface="Avenir"/>
                <a:sym typeface="Avenir"/>
              </a:rPr>
              <a:t>Deductible Maximum</a:t>
            </a:r>
            <a:endParaRPr sz="1400" b="0" i="0" u="none" strike="noStrike" cap="none">
              <a:solidFill>
                <a:srgbClr val="000000"/>
              </a:solidFill>
              <a:latin typeface="Arial"/>
              <a:ea typeface="Arial"/>
              <a:cs typeface="Arial"/>
              <a:sym typeface="Arial"/>
            </a:endParaRPr>
          </a:p>
          <a:p>
            <a:pPr marL="457200" marR="0" lvl="0" indent="-457200" algn="l" rtl="0">
              <a:lnSpc>
                <a:spcPct val="90000"/>
              </a:lnSpc>
              <a:spcBef>
                <a:spcPts val="0"/>
              </a:spcBef>
              <a:spcAft>
                <a:spcPts val="0"/>
              </a:spcAft>
              <a:buClr>
                <a:schemeClr val="lt1"/>
              </a:buClr>
              <a:buSzPts val="2800"/>
              <a:buFont typeface="Noto Sans Symbols"/>
              <a:buChar char="✔"/>
            </a:pPr>
            <a:r>
              <a:rPr lang="en-US" sz="2400" b="0" i="0" u="none" strike="noStrike" cap="none">
                <a:solidFill>
                  <a:schemeClr val="lt1"/>
                </a:solidFill>
                <a:latin typeface="Avenir"/>
                <a:ea typeface="Avenir"/>
                <a:cs typeface="Avenir"/>
                <a:sym typeface="Avenir"/>
              </a:rPr>
              <a:t>And more!</a:t>
            </a:r>
            <a:endParaRPr sz="1400" b="0" i="0" u="none" strike="noStrike" cap="none">
              <a:solidFill>
                <a:srgbClr val="000000"/>
              </a:solidFill>
              <a:latin typeface="Arial"/>
              <a:ea typeface="Arial"/>
              <a:cs typeface="Arial"/>
              <a:sym typeface="Arial"/>
            </a:endParaRPr>
          </a:p>
          <a:p>
            <a:pPr marL="457200" marR="0" lvl="0" indent="-279400" algn="ctr" rtl="0">
              <a:lnSpc>
                <a:spcPct val="90000"/>
              </a:lnSpc>
              <a:spcBef>
                <a:spcPts val="0"/>
              </a:spcBef>
              <a:spcAft>
                <a:spcPts val="0"/>
              </a:spcAft>
              <a:buClr>
                <a:schemeClr val="lt1"/>
              </a:buClr>
              <a:buSzPts val="2800"/>
              <a:buFont typeface="Noto Sans Symbols"/>
              <a:buNone/>
            </a:pPr>
            <a:endParaRPr sz="2400" b="0" i="0" u="none" strike="noStrike" cap="none">
              <a:solidFill>
                <a:schemeClr val="lt1"/>
              </a:solidFill>
              <a:latin typeface="Avenir"/>
              <a:ea typeface="Avenir"/>
              <a:cs typeface="Avenir"/>
              <a:sym typeface="Avenir"/>
            </a:endParaRPr>
          </a:p>
        </p:txBody>
      </p:sp>
      <p:sp>
        <p:nvSpPr>
          <p:cNvPr id="200" name="Google Shape;200;p51"/>
          <p:cNvSpPr/>
          <p:nvPr/>
        </p:nvSpPr>
        <p:spPr>
          <a:xfrm rot="5400000">
            <a:off x="11696654" y="778602"/>
            <a:ext cx="73152" cy="54864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FFFFFF"/>
              </a:solidFill>
              <a:latin typeface="Calibri"/>
              <a:ea typeface="Calibri"/>
              <a:cs typeface="Calibri"/>
              <a:sym typeface="Calibri"/>
            </a:endParaRPr>
          </a:p>
        </p:txBody>
      </p:sp>
      <p:pic>
        <p:nvPicPr>
          <p:cNvPr id="201" name="Google Shape;201;p51"/>
          <p:cNvPicPr preferRelativeResize="0"/>
          <p:nvPr/>
        </p:nvPicPr>
        <p:blipFill>
          <a:blip r:embed="rId4"/>
          <a:srcRect/>
          <a:stretch/>
        </p:blipFill>
        <p:spPr>
          <a:xfrm>
            <a:off x="11034368" y="366312"/>
            <a:ext cx="848394" cy="477222"/>
          </a:xfrm>
          <a:prstGeom prst="rect">
            <a:avLst/>
          </a:prstGeom>
          <a:noFill/>
          <a:ln>
            <a:noFill/>
          </a:ln>
        </p:spPr>
      </p:pic>
    </p:spTree>
  </p:cSld>
  <p:clrMapOvr>
    <a:masterClrMapping/>
  </p:clrMapOvr>
  <p:transition spd="slow">
    <p:wipe/>
  </p:transition>
</p:sld>
</file>

<file path=ppt/theme/theme1.xml><?xml version="1.0" encoding="utf-8"?>
<a:theme xmlns:a="http://schemas.openxmlformats.org/drawingml/2006/main" name="AccentBoxVTI">
  <a:themeElements>
    <a:clrScheme name="AccentBoxVTI">
      <a:dk1>
        <a:srgbClr val="000000"/>
      </a:dk1>
      <a:lt1>
        <a:srgbClr val="FFFFFF"/>
      </a:lt1>
      <a:dk2>
        <a:srgbClr val="262626"/>
      </a:dk2>
      <a:lt2>
        <a:srgbClr val="FFFFFF"/>
      </a:lt2>
      <a:accent1>
        <a:srgbClr val="F5A700"/>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4120</TotalTime>
  <Words>912</Words>
  <Application>Microsoft Office PowerPoint</Application>
  <PresentationFormat>Widescreen</PresentationFormat>
  <Paragraphs>154</Paragraphs>
  <Slides>34</Slides>
  <Notes>29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34</vt:i4>
      </vt:variant>
    </vt:vector>
  </HeadingPairs>
  <TitlesOfParts>
    <vt:vector size="43" baseType="lpstr">
      <vt:lpstr>Noto Sans Symbols</vt:lpstr>
      <vt:lpstr>Calibri</vt:lpstr>
      <vt:lpstr>Calibri-Bold</vt:lpstr>
      <vt:lpstr>Avenir Next LT Pro Demi</vt:lpstr>
      <vt:lpstr>Avenir</vt:lpstr>
      <vt:lpstr>Avenir LT Std 45 Book</vt:lpstr>
      <vt:lpstr>Avenir Next LT Pro</vt:lpstr>
      <vt:lpstr>Arial</vt:lpstr>
      <vt:lpstr>AccentBoxVTI</vt:lpstr>
      <vt:lpstr>PowerPoint Presentation</vt:lpstr>
      <vt:lpstr>Meet the IFS Team</vt:lpstr>
      <vt:lpstr>About IFS &amp; FH</vt:lpstr>
      <vt:lpstr>Agenda</vt:lpstr>
      <vt:lpstr>Waiver System</vt:lpstr>
      <vt:lpstr>Students waive with seven simple steps</vt:lpstr>
      <vt:lpstr>PowerPoint Presentation</vt:lpstr>
      <vt:lpstr>Login/Registration</vt:lpstr>
      <vt:lpstr>Waiver Eligibility</vt:lpstr>
      <vt:lpstr>Personal Information</vt:lpstr>
      <vt:lpstr>Insurance Information</vt:lpstr>
      <vt:lpstr>File Upload</vt:lpstr>
      <vt:lpstr>Submission</vt:lpstr>
      <vt:lpstr>Help Videos</vt:lpstr>
      <vt:lpstr>Smart Waiver System</vt:lpstr>
      <vt:lpstr>Students Waiver Status</vt:lpstr>
      <vt:lpstr>School Administrator Dashboard</vt:lpstr>
      <vt:lpstr>School Administrator Detailed Data</vt:lpstr>
      <vt:lpstr>Waiver Customizability</vt:lpstr>
      <vt:lpstr>Waivers that work for you</vt:lpstr>
      <vt:lpstr>Enrollment Data</vt:lpstr>
      <vt:lpstr>Mental Health Services  Our Holistic Approach</vt:lpstr>
      <vt:lpstr>Health Education</vt:lpstr>
      <vt:lpstr>Student Outreach Program</vt:lpstr>
      <vt:lpstr>Health Promotional Material</vt:lpstr>
      <vt:lpstr>Features of the Hotline</vt:lpstr>
      <vt:lpstr>PowerPoint Presentation</vt:lpstr>
      <vt:lpstr>Marketing The Program</vt:lpstr>
      <vt:lpstr>PowerPoint Presentation</vt:lpstr>
      <vt:lpstr>PowerPoint Presentation</vt:lpstr>
      <vt:lpstr>PowerPoint Presentation</vt:lpstr>
      <vt:lpstr>PowerPoint Presentation</vt:lpstr>
      <vt:lpstr>In Summary</vt:lpstr>
      <vt:lpstr>Question &amp; Answers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University of South Florida Acting for State University  Consortium of Florida</dc:title>
  <dc:creator>James Zarvis</dc:creator>
  <cp:lastModifiedBy>James Zarvis</cp:lastModifiedBy>
  <cp:revision>115</cp:revision>
  <dcterms:created xsi:type="dcterms:W3CDTF">2022-03-01T13:13:57Z</dcterms:created>
  <dcterms:modified xsi:type="dcterms:W3CDTF">2022-11-10T13:13:11Z</dcterms:modified>
</cp:coreProperties>
</file>